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media/image2.jpeg" ContentType="image/jpeg"/>
  <Override PartName="/ppt/media/image3.jpeg" ContentType="image/jpeg"/>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lvl1pPr>
    <a:lvl2pPr marL="0" marR="0" indent="0" algn="ctr" defTabSz="825500"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lvl2pPr>
    <a:lvl3pPr marL="0" marR="0" indent="0" algn="ctr" defTabSz="825500"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lvl3pPr>
    <a:lvl4pPr marL="0" marR="0" indent="0" algn="ctr" defTabSz="825500"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lvl4pPr>
    <a:lvl5pPr marL="0" marR="0" indent="0" algn="ctr" defTabSz="825500"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lvl5pPr>
    <a:lvl6pPr marL="0" marR="0" indent="0" algn="ctr" defTabSz="825500"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lvl6pPr>
    <a:lvl7pPr marL="0" marR="0" indent="0" algn="ctr" defTabSz="825500"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lvl7pPr>
    <a:lvl8pPr marL="0" marR="0" indent="0" algn="ctr" defTabSz="825500"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lvl8pPr>
    <a:lvl9pPr marL="0" marR="0" indent="0" algn="ctr" defTabSz="825500"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4D7"/>
          </a:solidFill>
        </a:fill>
      </a:tcStyle>
    </a:wholeTbl>
    <a:band2H>
      <a:tcTxStyle b="def" i="def"/>
      <a:tcStyle>
        <a:tcBdr/>
        <a:fill>
          <a:solidFill>
            <a:srgbClr val="DDDBCF"/>
          </a:solidFill>
        </a:fill>
      </a:tcStyle>
    </a:band2H>
    <a:firstCo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25400" cap="flat">
              <a:solidFill>
                <a:srgbClr val="AC9C88"/>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D6D4C8"/>
          </a:solidFill>
        </a:fill>
      </a:tcStyle>
    </a:firstCol>
    <a:lastRow>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25400" cap="flat">
              <a:solidFill>
                <a:srgbClr val="878889"/>
              </a:solidFill>
              <a:prstDash val="solid"/>
              <a:miter lim="400000"/>
            </a:ln>
          </a:top>
          <a:bottom>
            <a:ln w="12700" cap="flat">
              <a:noFill/>
              <a:miter lim="400000"/>
            </a:ln>
          </a:bottom>
          <a:insideH>
            <a:ln w="12700" cap="flat">
              <a:solidFill>
                <a:srgbClr val="878889"/>
              </a:solidFill>
              <a:prstDash val="solid"/>
              <a:miter lim="400000"/>
            </a:ln>
          </a:insideH>
          <a:insideV>
            <a:ln w="12700" cap="flat">
              <a:noFill/>
              <a:miter lim="400000"/>
            </a:ln>
          </a:insideV>
        </a:tcBdr>
        <a:fill>
          <a:solidFill>
            <a:srgbClr val="BDBDBD"/>
          </a:solidFill>
        </a:fill>
      </a:tcStyle>
    </a:lastRow>
    <a:fir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25400" cap="flat">
              <a:solidFill>
                <a:srgbClr val="8F2817"/>
              </a:solidFill>
              <a:prstDash val="solid"/>
              <a:miter lim="400000"/>
            </a:ln>
          </a:bottom>
          <a:insideH>
            <a:ln w="12700" cap="flat">
              <a:solidFill>
                <a:srgbClr val="8F2817"/>
              </a:solidFill>
              <a:prstDash val="solid"/>
              <a:miter lim="400000"/>
            </a:ln>
          </a:insideH>
          <a:insideV>
            <a:ln w="12700" cap="flat">
              <a:noFill/>
              <a:miter lim="400000"/>
            </a:ln>
          </a:insideV>
        </a:tcBdr>
        <a:fill>
          <a:solidFill>
            <a:srgbClr val="B8341D"/>
          </a:solidFill>
        </a:fill>
      </a:tcStyle>
    </a:firstRow>
  </a:tblStyle>
  <a:tblStyle styleId="{C7B018BB-80A7-4F77-B60F-C8B233D01FF8}" styleName="">
    <a:tblBg/>
    <a:wholeTb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solidFill>
                <a:srgbClr val="AC9C88"/>
              </a:solidFill>
              <a:prstDash val="solid"/>
              <a:miter lim="400000"/>
            </a:ln>
          </a:top>
          <a:bottom>
            <a:ln w="12700" cap="flat">
              <a:solidFill>
                <a:srgbClr val="AC9C88"/>
              </a:solidFill>
              <a:prstDash val="solid"/>
              <a:miter lim="400000"/>
            </a:ln>
          </a:bottom>
          <a:insideH>
            <a:ln w="12700" cap="flat">
              <a:solidFill>
                <a:srgbClr val="AC9C88"/>
              </a:solidFill>
              <a:prstDash val="solid"/>
              <a:miter lim="400000"/>
            </a:ln>
          </a:insideH>
          <a:insideV>
            <a:ln w="12700" cap="flat">
              <a:noFill/>
              <a:miter lim="400000"/>
            </a:ln>
          </a:insideV>
        </a:tcBdr>
        <a:fill>
          <a:solidFill>
            <a:srgbClr val="F0EEE0"/>
          </a:solidFill>
        </a:fill>
      </a:tcStyle>
    </a:wholeTbl>
    <a:band2H>
      <a:tcTxStyle b="def" i="def"/>
      <a:tcStyle>
        <a:tcBdr/>
        <a:fill>
          <a:solidFill>
            <a:srgbClr val="F0EEE0">
              <a:alpha val="93000"/>
            </a:srgbClr>
          </a:solidFill>
        </a:fill>
      </a:tcStyle>
    </a:band2H>
    <a:firstCol>
      <a:tcTxStyle b="on" i="off">
        <a:font>
          <a:latin typeface="Helvetica Neue Bold Condensed"/>
          <a:ea typeface="Helvetica Neue Bold Condensed"/>
          <a:cs typeface="Helvetica Neue Bold Condensed"/>
        </a:font>
        <a:srgbClr val="2D2D2D"/>
      </a:tcTxStyle>
      <a:tcStyle>
        <a:tcBdr>
          <a:left>
            <a:ln w="12700" cap="flat">
              <a:solidFill>
                <a:srgbClr val="AC9C88"/>
              </a:solidFill>
              <a:prstDash val="solid"/>
              <a:miter lim="400000"/>
            </a:ln>
          </a:left>
          <a:right>
            <a:ln w="25400" cap="flat">
              <a:solidFill>
                <a:srgbClr val="AC9C88"/>
              </a:solidFill>
              <a:prstDash val="solid"/>
              <a:miter lim="400000"/>
            </a:ln>
          </a:right>
          <a:top>
            <a:ln w="12700" cap="flat">
              <a:solidFill>
                <a:srgbClr val="AC9C88"/>
              </a:solidFill>
              <a:prstDash val="solid"/>
              <a:miter lim="400000"/>
            </a:ln>
          </a:top>
          <a:bottom>
            <a:ln w="12700" cap="flat">
              <a:solidFill>
                <a:srgbClr val="AC9C88"/>
              </a:solidFill>
              <a:prstDash val="solid"/>
              <a:miter lim="400000"/>
            </a:ln>
          </a:bottom>
          <a:insideH>
            <a:ln w="12700" cap="flat">
              <a:solidFill>
                <a:srgbClr val="AC9C88"/>
              </a:solidFill>
              <a:prstDash val="solid"/>
              <a:miter lim="400000"/>
            </a:ln>
          </a:insideH>
          <a:insideV>
            <a:ln w="12700" cap="flat">
              <a:noFill/>
              <a:miter lim="400000"/>
            </a:ln>
          </a:insideV>
        </a:tcBdr>
        <a:fill>
          <a:noFill/>
        </a:fill>
      </a:tcStyle>
    </a:firstCol>
    <a:la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25400" cap="flat">
              <a:solidFill>
                <a:srgbClr val="AC9C88"/>
              </a:solidFill>
              <a:prstDash val="solid"/>
              <a:miter lim="400000"/>
            </a:ln>
          </a:top>
          <a:bottom>
            <a:ln w="12700" cap="flat">
              <a:solidFill>
                <a:srgbClr val="5F5857"/>
              </a:solidFill>
              <a:prstDash val="solid"/>
              <a:miter lim="400000"/>
            </a:ln>
          </a:bottom>
          <a:insideH>
            <a:ln w="12700" cap="flat">
              <a:solidFill>
                <a:srgbClr val="972318"/>
              </a:solidFill>
              <a:prstDash val="solid"/>
              <a:miter lim="400000"/>
            </a:ln>
          </a:insideH>
          <a:insideV>
            <a:ln w="12700" cap="flat">
              <a:noFill/>
              <a:miter lim="400000"/>
            </a:ln>
          </a:insideV>
        </a:tcBdr>
        <a:fill>
          <a:noFill/>
        </a:fill>
      </a:tcStyle>
    </a:lastRow>
    <a:fir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solidFill>
                <a:srgbClr val="5F5857"/>
              </a:solidFill>
              <a:prstDash val="solid"/>
              <a:miter lim="400000"/>
            </a:ln>
          </a:top>
          <a:bottom>
            <a:ln w="25400" cap="flat">
              <a:solidFill>
                <a:srgbClr val="AC9C88"/>
              </a:solidFill>
              <a:prstDash val="solid"/>
              <a:miter lim="400000"/>
            </a:ln>
          </a:bottom>
          <a:insideH>
            <a:ln w="12700" cap="flat">
              <a:solidFill>
                <a:srgbClr val="B14019"/>
              </a:solidFill>
              <a:prstDash val="solid"/>
              <a:miter lim="400000"/>
            </a:ln>
          </a:insideH>
          <a:insideV>
            <a:ln w="12700" cap="flat">
              <a:noFill/>
              <a:miter lim="400000"/>
            </a:ln>
          </a:insideV>
        </a:tcBdr>
        <a:fill>
          <a:noFill/>
        </a:fill>
      </a:tcStyle>
    </a:firstRow>
  </a:tblStyle>
  <a:tblStyle styleId="{EEE7283C-3CF3-47DC-8721-378D4A62B228}" styleName="">
    <a:tblBg/>
    <a:wholeTb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solidFill>
                <a:srgbClr val="AC9C88"/>
              </a:solidFill>
              <a:prstDash val="solid"/>
              <a:miter lim="400000"/>
            </a:ln>
          </a:top>
          <a:bottom>
            <a:ln w="12700" cap="flat">
              <a:solidFill>
                <a:srgbClr val="AC9C88"/>
              </a:solidFill>
              <a:prstDash val="solid"/>
              <a:miter lim="400000"/>
            </a:ln>
          </a:bottom>
          <a:insideH>
            <a:ln w="12700" cap="flat">
              <a:solidFill>
                <a:srgbClr val="AC9C88"/>
              </a:solidFill>
              <a:prstDash val="solid"/>
              <a:miter lim="400000"/>
            </a:ln>
          </a:insideH>
          <a:insideV>
            <a:ln w="12700" cap="flat">
              <a:noFill/>
              <a:miter lim="400000"/>
            </a:ln>
          </a:insideV>
        </a:tcBdr>
        <a:fill>
          <a:solidFill>
            <a:srgbClr val="F0EEE0"/>
          </a:solidFill>
        </a:fill>
      </a:tcStyle>
    </a:wholeTbl>
    <a:band2H>
      <a:tcTxStyle b="def" i="def"/>
      <a:tcStyle>
        <a:tcBdr/>
        <a:fill>
          <a:solidFill>
            <a:srgbClr val="F0EEE0">
              <a:alpha val="93000"/>
            </a:srgbClr>
          </a:solidFill>
        </a:fill>
      </a:tcStyle>
    </a:band2H>
    <a:firstCo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solidFill>
                <a:srgbClr val="AC9C88"/>
              </a:solidFill>
              <a:prstDash val="solid"/>
              <a:miter lim="400000"/>
            </a:ln>
          </a:top>
          <a:bottom>
            <a:ln w="12700" cap="flat">
              <a:solidFill>
                <a:srgbClr val="AC9C88"/>
              </a:solidFill>
              <a:prstDash val="solid"/>
              <a:miter lim="400000"/>
            </a:ln>
          </a:bottom>
          <a:insideH>
            <a:ln w="12700" cap="flat">
              <a:solidFill>
                <a:srgbClr val="AC9C88"/>
              </a:solidFill>
              <a:prstDash val="solid"/>
              <a:miter lim="400000"/>
            </a:ln>
          </a:insideH>
          <a:insideV>
            <a:ln w="12700" cap="flat">
              <a:noFill/>
              <a:miter lim="400000"/>
            </a:ln>
          </a:insideV>
        </a:tcBdr>
        <a:fill>
          <a:solidFill>
            <a:srgbClr val="D6D4C8"/>
          </a:solidFill>
        </a:fill>
      </a:tcStyle>
    </a:firstCol>
    <a:lastRow>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29124"/>
              </a:solidFill>
              <a:prstDash val="solid"/>
              <a:miter lim="400000"/>
            </a:ln>
          </a:insideH>
          <a:insideV>
            <a:ln w="12700" cap="flat">
              <a:noFill/>
              <a:miter lim="400000"/>
            </a:ln>
          </a:insideV>
        </a:tcBdr>
        <a:fill>
          <a:solidFill>
            <a:srgbClr val="E4AA2A"/>
          </a:solidFill>
        </a:fill>
      </a:tcStyle>
    </a:lastRow>
    <a:fir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AAAAAA"/>
              </a:solidFill>
              <a:prstDash val="solid"/>
              <a:miter lim="400000"/>
            </a:ln>
          </a:insideH>
          <a:insideV>
            <a:ln w="12700" cap="flat">
              <a:noFill/>
              <a:miter lim="400000"/>
            </a:ln>
          </a:insideV>
        </a:tcBdr>
        <a:fill>
          <a:solidFill>
            <a:srgbClr val="858585"/>
          </a:solidFill>
        </a:fill>
      </a:tcStyle>
    </a:firstRow>
  </a:tblStyle>
  <a:tblStyle styleId="{CF821DB8-F4EB-4A41-A1BA-3FCAFE7338EE}" styleName="">
    <a:tblBg/>
    <a:wholeTbl>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solidFill>
                <a:srgbClr val="797979">
                  <a:alpha val="38000"/>
                </a:srgbClr>
              </a:solidFill>
              <a:prstDash val="solid"/>
              <a:miter lim="400000"/>
            </a:ln>
          </a:top>
          <a:bottom>
            <a:ln w="12700" cap="flat">
              <a:solidFill>
                <a:srgbClr val="797979">
                  <a:alpha val="38000"/>
                </a:srgbClr>
              </a:solidFill>
              <a:prstDash val="solid"/>
              <a:miter lim="400000"/>
            </a:ln>
          </a:bottom>
          <a:insideH>
            <a:ln w="12700" cap="flat">
              <a:solidFill>
                <a:srgbClr val="797979">
                  <a:alpha val="38000"/>
                </a:srgbClr>
              </a:solidFill>
              <a:prstDash val="solid"/>
              <a:miter lim="400000"/>
            </a:ln>
          </a:insideH>
          <a:insideV>
            <a:ln w="12700" cap="flat">
              <a:noFill/>
              <a:miter lim="400000"/>
            </a:ln>
          </a:insideV>
        </a:tcBdr>
        <a:fill>
          <a:noFill/>
        </a:fill>
      </a:tcStyle>
    </a:wholeTbl>
    <a:band2H>
      <a:tcTxStyle b="def" i="def"/>
      <a:tcStyle>
        <a:tcBdr/>
        <a:fill>
          <a:solidFill>
            <a:srgbClr val="86B5C3">
              <a:alpha val="14000"/>
            </a:srgbClr>
          </a:solidFill>
        </a:fill>
      </a:tcStyle>
    </a:band2H>
    <a:firstCo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solidFill>
                <a:srgbClr val="86B5C3">
                  <a:alpha val="75000"/>
                </a:srgbClr>
              </a:solidFill>
              <a:prstDash val="solid"/>
              <a:miter lim="400000"/>
            </a:ln>
          </a:top>
          <a:bottom>
            <a:ln w="12700" cap="flat">
              <a:solidFill>
                <a:srgbClr val="86B5C3">
                  <a:alpha val="75000"/>
                </a:srgbClr>
              </a:solidFill>
              <a:prstDash val="solid"/>
              <a:miter lim="400000"/>
            </a:ln>
          </a:bottom>
          <a:insideH>
            <a:ln w="12700" cap="flat">
              <a:solidFill>
                <a:srgbClr val="86B5C3">
                  <a:alpha val="75000"/>
                </a:srgbClr>
              </a:solidFill>
              <a:prstDash val="solid"/>
              <a:miter lim="400000"/>
            </a:ln>
          </a:insideH>
          <a:insideV>
            <a:ln w="12700" cap="flat">
              <a:noFill/>
              <a:miter lim="400000"/>
            </a:ln>
          </a:insideV>
        </a:tcBdr>
        <a:fill>
          <a:noFill/>
        </a:fill>
      </a:tcStyle>
    </a:firstCol>
    <a:la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86B5C3">
                  <a:alpha val="75000"/>
                </a:srgbClr>
              </a:solidFill>
              <a:prstDash val="solid"/>
              <a:miter lim="400000"/>
            </a:ln>
          </a:insideH>
          <a:insideV>
            <a:ln w="12700" cap="flat">
              <a:noFill/>
              <a:miter lim="400000"/>
            </a:ln>
          </a:insideV>
        </a:tcBdr>
        <a:fill>
          <a:noFill/>
        </a:fill>
      </a:tcStyle>
    </a:lastRow>
    <a:fir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86B5C3">
                  <a:alpha val="75000"/>
                </a:srgbClr>
              </a:solidFill>
              <a:prstDash val="solid"/>
              <a:miter lim="400000"/>
            </a:ln>
          </a:insideH>
          <a:insideV>
            <a:ln w="12700" cap="flat">
              <a:noFill/>
              <a:miter lim="400000"/>
            </a:ln>
          </a:insideV>
        </a:tcBdr>
        <a:fill>
          <a:noFill/>
        </a:fill>
      </a:tcStyle>
    </a:firstRow>
  </a:tblStyle>
  <a:tblStyle styleId="{33BA23B1-9221-436E-865A-0063620EA4FD}" styleName="">
    <a:tblBg/>
    <a:wholeTbl>
      <a:tcTxStyle b="on" i="off">
        <a:font>
          <a:latin typeface="Helvetica Neue Bold Condensed"/>
          <a:ea typeface="Helvetica Neue Bold Condensed"/>
          <a:cs typeface="Helvetica Neue Bold Condensed"/>
        </a:font>
        <a:srgbClr val="FFFFFF"/>
      </a:tcTxStyle>
      <a:tcStyle>
        <a:tcBdr>
          <a:left>
            <a:ln w="12700" cap="flat">
              <a:solidFill>
                <a:srgbClr val="9F9F9F"/>
              </a:solidFill>
              <a:prstDash val="solid"/>
              <a:miter lim="400000"/>
            </a:ln>
          </a:left>
          <a:right>
            <a:ln w="12700" cap="flat">
              <a:solidFill>
                <a:srgbClr val="9F9F9F"/>
              </a:solidFill>
              <a:prstDash val="solid"/>
              <a:miter lim="400000"/>
            </a:ln>
          </a:right>
          <a:top>
            <a:ln w="12700" cap="flat">
              <a:solidFill>
                <a:srgbClr val="9F9F9F"/>
              </a:solidFill>
              <a:prstDash val="solid"/>
              <a:miter lim="400000"/>
            </a:ln>
          </a:top>
          <a:bottom>
            <a:ln w="12700" cap="flat">
              <a:solidFill>
                <a:srgbClr val="9F9F9F"/>
              </a:solidFill>
              <a:prstDash val="solid"/>
              <a:miter lim="400000"/>
            </a:ln>
          </a:bottom>
          <a:insideH>
            <a:ln w="12700" cap="flat">
              <a:solidFill>
                <a:srgbClr val="9F9F9F"/>
              </a:solidFill>
              <a:prstDash val="solid"/>
              <a:miter lim="400000"/>
            </a:ln>
          </a:insideH>
          <a:insideV>
            <a:ln w="12700" cap="flat">
              <a:solidFill>
                <a:srgbClr val="9F9F9F"/>
              </a:solidFill>
              <a:prstDash val="solid"/>
              <a:miter lim="400000"/>
            </a:ln>
          </a:insideV>
        </a:tcBdr>
        <a:fill>
          <a:noFill/>
        </a:fill>
      </a:tcStyle>
    </a:wholeTbl>
    <a:band2H>
      <a:tcTxStyle b="def" i="def"/>
      <a:tcStyle>
        <a:tcBdr/>
        <a:fill>
          <a:solidFill>
            <a:srgbClr val="797979">
              <a:alpha val="38000"/>
            </a:srgbClr>
          </a:solidFill>
        </a:fill>
      </a:tcStyle>
    </a:band2H>
    <a:firstCo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BABABA"/>
          </a:solidFill>
        </a:fill>
      </a:tcStyle>
    </a:firstCol>
    <a:la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525A5D"/>
              </a:solidFill>
              <a:prstDash val="solid"/>
              <a:miter lim="400000"/>
            </a:ln>
          </a:insideH>
          <a:insideV>
            <a:ln w="12700" cap="flat">
              <a:noFill/>
              <a:miter lim="400000"/>
            </a:ln>
          </a:insideV>
        </a:tcBdr>
        <a:fill>
          <a:solidFill>
            <a:srgbClr val="8B8B8B"/>
          </a:solidFill>
        </a:fill>
      </a:tcStyle>
    </a:lastRow>
    <a:fir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525A5D"/>
              </a:solidFill>
              <a:prstDash val="solid"/>
              <a:miter lim="400000"/>
            </a:ln>
          </a:insideH>
          <a:insideV>
            <a:ln w="12700" cap="flat">
              <a:noFill/>
              <a:miter lim="400000"/>
            </a:ln>
          </a:insideV>
        </a:tcBdr>
        <a:fill>
          <a:solidFill>
            <a:srgbClr val="8B8B8B"/>
          </a:solidFill>
        </a:fill>
      </a:tcStyle>
    </a:firstRow>
  </a:tblStyle>
  <a:tblStyle styleId="{2708684C-4D16-4618-839F-0558EEFCDFE6}" styleName="">
    <a:tblBg/>
    <a:wholeTbl>
      <a:tcTxStyle b="on" i="off">
        <a:font>
          <a:latin typeface="Helvetica Neue Bold Condensed"/>
          <a:ea typeface="Helvetica Neue Bold Condensed"/>
          <a:cs typeface="Helvetica Neue Bold Condensed"/>
        </a:font>
        <a:srgbClr val="FFFFFF"/>
      </a:tcTxStyle>
      <a:tcStyle>
        <a:tcBdr>
          <a:left>
            <a:ln w="12700" cap="flat">
              <a:solidFill>
                <a:srgbClr val="FFFFFF">
                  <a:alpha val="45000"/>
                </a:srgbClr>
              </a:solidFill>
              <a:custDash>
                <a:ds d="200000" sp="200000"/>
              </a:custDash>
              <a:miter lim="400000"/>
            </a:ln>
          </a:left>
          <a:right>
            <a:ln w="12700" cap="flat">
              <a:solidFill>
                <a:srgbClr val="FFFFFF">
                  <a:alpha val="45000"/>
                </a:srgbClr>
              </a:solidFill>
              <a:custDash>
                <a:ds d="200000" sp="200000"/>
              </a:custDash>
              <a:miter lim="400000"/>
            </a:ln>
          </a:right>
          <a:top>
            <a:ln w="12700" cap="flat">
              <a:solidFill>
                <a:srgbClr val="FFFFFF">
                  <a:alpha val="45000"/>
                </a:srgbClr>
              </a:solidFill>
              <a:custDash>
                <a:ds d="200000" sp="200000"/>
              </a:custDash>
              <a:miter lim="400000"/>
            </a:ln>
          </a:top>
          <a:bottom>
            <a:ln w="12700" cap="flat">
              <a:solidFill>
                <a:srgbClr val="FFFFFF">
                  <a:alpha val="45000"/>
                </a:srgbClr>
              </a:solidFill>
              <a:custDash>
                <a:ds d="200000" sp="200000"/>
              </a:custDash>
              <a:miter lim="400000"/>
            </a:ln>
          </a:bottom>
          <a:insideH>
            <a:ln w="12700" cap="flat">
              <a:solidFill>
                <a:srgbClr val="FFFFFF">
                  <a:alpha val="45000"/>
                </a:srgbClr>
              </a:solidFill>
              <a:custDash>
                <a:ds d="200000" sp="200000"/>
              </a:custDash>
              <a:miter lim="400000"/>
            </a:ln>
          </a:insideH>
          <a:insideV>
            <a:ln w="12700" cap="flat">
              <a:solidFill>
                <a:srgbClr val="FFFFFF">
                  <a:alpha val="45000"/>
                </a:srgbClr>
              </a:solidFill>
              <a:custDash>
                <a:ds d="200000" sp="200000"/>
              </a:custDash>
              <a:miter lim="400000"/>
            </a:ln>
          </a:insideV>
        </a:tcBdr>
        <a:fill>
          <a:noFill/>
        </a:fill>
      </a:tcStyle>
    </a:wholeTbl>
    <a:band2H>
      <a:tcTxStyle b="def" i="def"/>
      <a:tcStyle>
        <a:tcBdr/>
        <a:fill>
          <a:solidFill>
            <a:srgbClr val="797979">
              <a:alpha val="25000"/>
            </a:srgbClr>
          </a:solidFill>
        </a:fill>
      </a:tcStyle>
    </a:band2H>
    <a:firstCol>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25400" cap="flat">
              <a:solidFill>
                <a:srgbClr val="FFFFFF"/>
              </a:solidFill>
              <a:prstDash val="solid"/>
              <a:miter lim="400000"/>
            </a:ln>
          </a:right>
          <a:top>
            <a:ln w="12700" cap="flat">
              <a:solidFill>
                <a:srgbClr val="FFFFFF">
                  <a:alpha val="45000"/>
                </a:srgbClr>
              </a:solidFill>
              <a:custDash>
                <a:ds d="200000" sp="200000"/>
              </a:custDash>
              <a:miter lim="400000"/>
            </a:ln>
          </a:top>
          <a:bottom>
            <a:ln w="12700" cap="flat">
              <a:solidFill>
                <a:srgbClr val="FFFFFF">
                  <a:alpha val="45000"/>
                </a:srgbClr>
              </a:solidFill>
              <a:custDash>
                <a:ds d="200000" sp="200000"/>
              </a:custDash>
              <a:miter lim="400000"/>
            </a:ln>
          </a:bottom>
          <a:insideH>
            <a:ln w="12700" cap="flat">
              <a:solidFill>
                <a:srgbClr val="FFFFFF">
                  <a:alpha val="45000"/>
                </a:srgbClr>
              </a:solidFill>
              <a:custDash>
                <a:ds d="200000" sp="200000"/>
              </a:custDash>
              <a:miter lim="400000"/>
            </a:ln>
          </a:insideH>
          <a:insideV>
            <a:ln w="12700" cap="flat">
              <a:solidFill>
                <a:srgbClr val="FFFFFF">
                  <a:alpha val="45000"/>
                </a:srgbClr>
              </a:solidFill>
              <a:custDash>
                <a:ds d="200000" sp="200000"/>
              </a:custDash>
              <a:miter lim="400000"/>
            </a:ln>
          </a:insideV>
        </a:tcBdr>
        <a:fill>
          <a:noFill/>
        </a:fill>
      </a:tcStyle>
    </a:firstCol>
    <a:lastRow>
      <a:tcTxStyle b="on" i="off">
        <a:font>
          <a:latin typeface="Helvetica Neue Bold Condensed"/>
          <a:ea typeface="Helvetica Neue Bold Condensed"/>
          <a:cs typeface="Helvetica Neue Bold Condensed"/>
        </a:font>
        <a:srgbClr val="FFFFFF"/>
      </a:tcTxStyle>
      <a:tcStyle>
        <a:tcBdr>
          <a:left>
            <a:ln w="12700" cap="flat">
              <a:solidFill>
                <a:srgbClr val="FFFFFF">
                  <a:alpha val="45000"/>
                </a:srgbClr>
              </a:solidFill>
              <a:custDash>
                <a:ds d="200000" sp="200000"/>
              </a:custDash>
              <a:miter lim="400000"/>
            </a:ln>
          </a:left>
          <a:right>
            <a:ln w="12700" cap="flat">
              <a:solidFill>
                <a:srgbClr val="FFFFFF">
                  <a:alpha val="45000"/>
                </a:srgbClr>
              </a:solidFill>
              <a:custDash>
                <a:ds d="200000" sp="200000"/>
              </a:custDash>
              <a:miter lim="400000"/>
            </a:ln>
          </a:right>
          <a:top>
            <a:ln w="25400" cap="flat">
              <a:solidFill>
                <a:srgbClr val="FFFFFF"/>
              </a:solidFill>
              <a:prstDash val="solid"/>
              <a:miter lim="400000"/>
            </a:ln>
          </a:top>
          <a:bottom>
            <a:ln w="12700" cap="flat">
              <a:noFill/>
              <a:miter lim="400000"/>
            </a:ln>
          </a:bottom>
          <a:insideH>
            <a:ln w="12700" cap="flat">
              <a:solidFill>
                <a:srgbClr val="FFFFFF">
                  <a:alpha val="45000"/>
                </a:srgbClr>
              </a:solidFill>
              <a:custDash>
                <a:ds d="200000" sp="200000"/>
              </a:custDash>
              <a:miter lim="400000"/>
            </a:ln>
          </a:insideH>
          <a:insideV>
            <a:ln w="12700" cap="flat">
              <a:solidFill>
                <a:srgbClr val="FFFFFF">
                  <a:alpha val="45000"/>
                </a:srgbClr>
              </a:solidFill>
              <a:custDash>
                <a:ds d="200000" sp="200000"/>
              </a:custDash>
              <a:miter lim="400000"/>
            </a:ln>
          </a:insideV>
        </a:tcBdr>
        <a:fill>
          <a:noFill/>
        </a:fill>
      </a:tcStyle>
    </a:lastRow>
    <a:firstRow>
      <a:tcTxStyle b="on" i="off">
        <a:font>
          <a:latin typeface="Helvetica Neue Bold Condensed"/>
          <a:ea typeface="Helvetica Neue Bold Condensed"/>
          <a:cs typeface="Helvetica Neue Bold Condensed"/>
        </a:font>
        <a:srgbClr val="FFFFFF"/>
      </a:tcTxStyle>
      <a:tcStyle>
        <a:tcBdr>
          <a:left>
            <a:ln w="12700" cap="flat">
              <a:solidFill>
                <a:srgbClr val="FFFFFF">
                  <a:alpha val="45000"/>
                </a:srgbClr>
              </a:solidFill>
              <a:custDash>
                <a:ds d="200000" sp="200000"/>
              </a:custDash>
              <a:miter lim="400000"/>
            </a:ln>
          </a:left>
          <a:right>
            <a:ln w="12700" cap="flat">
              <a:solidFill>
                <a:srgbClr val="FFFFFF">
                  <a:alpha val="45000"/>
                </a:srgbClr>
              </a:solidFill>
              <a:custDash>
                <a:ds d="200000" sp="200000"/>
              </a:custDash>
              <a:miter lim="400000"/>
            </a:ln>
          </a:right>
          <a:top>
            <a:ln w="12700" cap="flat">
              <a:noFill/>
              <a:miter lim="400000"/>
            </a:ln>
          </a:top>
          <a:bottom>
            <a:ln w="25400" cap="flat">
              <a:solidFill>
                <a:srgbClr val="FFFFFF"/>
              </a:solidFill>
              <a:prstDash val="solid"/>
              <a:miter lim="400000"/>
            </a:ln>
          </a:bottom>
          <a:insideH>
            <a:ln w="12700" cap="flat">
              <a:solidFill>
                <a:srgbClr val="FFFFFF">
                  <a:alpha val="45000"/>
                </a:srgbClr>
              </a:solidFill>
              <a:custDash>
                <a:ds d="200000" sp="200000"/>
              </a:custDash>
              <a:miter lim="400000"/>
            </a:ln>
          </a:insideH>
          <a:insideV>
            <a:ln w="12700" cap="flat">
              <a:solidFill>
                <a:srgbClr val="FFFFFF">
                  <a:alpha val="45000"/>
                </a:srgbClr>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jpeg>
</file>

<file path=ppt/media/image1.png>
</file>

<file path=ppt/media/image10.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0" name="Shape 140"/>
          <p:cNvSpPr/>
          <p:nvPr>
            <p:ph type="sldImg"/>
          </p:nvPr>
        </p:nvSpPr>
        <p:spPr>
          <a:xfrm>
            <a:off x="1143000" y="685800"/>
            <a:ext cx="4572000" cy="3429000"/>
          </a:xfrm>
          <a:prstGeom prst="rect">
            <a:avLst/>
          </a:prstGeom>
        </p:spPr>
        <p:txBody>
          <a:bodyPr/>
          <a:lstStyle/>
          <a:p>
            <a:pPr/>
          </a:p>
        </p:txBody>
      </p:sp>
      <p:sp>
        <p:nvSpPr>
          <p:cNvPr id="141" name="Shape 14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4.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标题">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标题文本"/>
          <p:cNvSpPr txBox="1"/>
          <p:nvPr>
            <p:ph type="title"/>
          </p:nvPr>
        </p:nvSpPr>
        <p:spPr>
          <a:xfrm>
            <a:off x="2374900" y="2730500"/>
            <a:ext cx="19621500" cy="4216400"/>
          </a:xfrm>
          <a:prstGeom prst="rect">
            <a:avLst/>
          </a:prstGeom>
        </p:spPr>
        <p:txBody>
          <a:bodyPr anchor="b"/>
          <a:lstStyle>
            <a:lvl1pPr>
              <a:defRPr spc="-180" sz="9000"/>
            </a:lvl1pPr>
          </a:lstStyle>
          <a:p>
            <a:pPr/>
            <a:r>
              <a:t>标题文本</a:t>
            </a:r>
          </a:p>
        </p:txBody>
      </p:sp>
      <p:sp>
        <p:nvSpPr>
          <p:cNvPr id="12" name="正文级别 1…"/>
          <p:cNvSpPr txBox="1"/>
          <p:nvPr>
            <p:ph type="body" sz="quarter" idx="1"/>
          </p:nvPr>
        </p:nvSpPr>
        <p:spPr>
          <a:xfrm>
            <a:off x="2374900" y="7073900"/>
            <a:ext cx="19621500" cy="3073400"/>
          </a:xfrm>
          <a:prstGeom prst="rect">
            <a:avLst/>
          </a:prstGeom>
        </p:spPr>
        <p:txBody>
          <a:bodyPr anchor="t"/>
          <a:lstStyle>
            <a:lvl1pPr marL="0" indent="0" algn="ctr">
              <a:spcBef>
                <a:spcPts val="0"/>
              </a:spcBef>
              <a:buClr>
                <a:srgbClr val="A29A85"/>
              </a:buClr>
              <a:buSzTx/>
              <a:buNone/>
              <a:defRPr sz="3200"/>
            </a:lvl1pPr>
            <a:lvl2pPr marL="0" indent="0" algn="ctr">
              <a:spcBef>
                <a:spcPts val="0"/>
              </a:spcBef>
              <a:buClr>
                <a:srgbClr val="A29A85"/>
              </a:buClr>
              <a:buSzTx/>
              <a:buNone/>
              <a:defRPr sz="3200"/>
            </a:lvl2pPr>
            <a:lvl3pPr marL="0" indent="0" algn="ctr">
              <a:spcBef>
                <a:spcPts val="0"/>
              </a:spcBef>
              <a:buClr>
                <a:srgbClr val="A29A85"/>
              </a:buClr>
              <a:buSzTx/>
              <a:buNone/>
              <a:defRPr sz="3200"/>
            </a:lvl3pPr>
            <a:lvl4pPr marL="0" indent="0" algn="ctr">
              <a:spcBef>
                <a:spcPts val="0"/>
              </a:spcBef>
              <a:buClr>
                <a:srgbClr val="A29A85"/>
              </a:buClr>
              <a:buSzTx/>
              <a:buNone/>
              <a:defRPr sz="3200"/>
            </a:lvl4pPr>
            <a:lvl5pPr marL="0" indent="0" algn="ctr">
              <a:spcBef>
                <a:spcPts val="0"/>
              </a:spcBef>
              <a:buClr>
                <a:srgbClr val="A29A85"/>
              </a:buClr>
              <a:buSzTx/>
              <a:buNone/>
              <a:defRPr sz="3200"/>
            </a:lvl5pPr>
          </a:lstStyle>
          <a:p>
            <a:pPr/>
            <a:r>
              <a:t>正文级别 1</a:t>
            </a:r>
          </a:p>
          <a:p>
            <a:pPr lvl="1"/>
            <a:r>
              <a:t>正文级别 2</a:t>
            </a:r>
          </a:p>
          <a:p>
            <a:pPr lvl="2"/>
            <a:r>
              <a:t>正文级别 3</a:t>
            </a:r>
          </a:p>
          <a:p>
            <a:pPr lvl="3"/>
            <a:r>
              <a:t>正文级别 4</a:t>
            </a:r>
          </a:p>
          <a:p>
            <a:pPr lvl="4"/>
            <a:r>
              <a:t>正文级别 5</a:t>
            </a:r>
          </a:p>
        </p:txBody>
      </p:sp>
      <p:sp>
        <p:nvSpPr>
          <p:cNvPr id="13" name="幻灯片编号"/>
          <p:cNvSpPr txBox="1"/>
          <p:nvPr>
            <p:ph type="sldNum" sz="quarter" idx="2"/>
          </p:nvPr>
        </p:nvSpPr>
        <p:spPr>
          <a:xfrm>
            <a:off x="12003805" y="12706350"/>
            <a:ext cx="400204" cy="469900"/>
          </a:xfrm>
          <a:prstGeom prst="rect">
            <a:avLst/>
          </a:prstGeom>
        </p:spPr>
        <p:txBody>
          <a:bodyPr anchor="ct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引文">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3" name="–苏子柔"/>
          <p:cNvSpPr txBox="1"/>
          <p:nvPr>
            <p:ph type="body" sz="quarter" idx="21"/>
          </p:nvPr>
        </p:nvSpPr>
        <p:spPr>
          <a:xfrm>
            <a:off x="2387600" y="8953500"/>
            <a:ext cx="19621500" cy="990600"/>
          </a:xfrm>
          <a:prstGeom prst="rect">
            <a:avLst/>
          </a:prstGeom>
        </p:spPr>
        <p:txBody>
          <a:bodyPr anchor="t">
            <a:spAutoFit/>
          </a:bodyPr>
          <a:lstStyle>
            <a:lvl1pPr marL="0" indent="0" algn="ctr">
              <a:spcBef>
                <a:spcPts val="1700"/>
              </a:spcBef>
              <a:buClr>
                <a:srgbClr val="A29A85"/>
              </a:buClr>
              <a:buSzTx/>
              <a:buNone/>
              <a:defRPr sz="5000">
                <a:solidFill>
                  <a:srgbClr val="222222"/>
                </a:solidFill>
              </a:defRPr>
            </a:lvl1pPr>
          </a:lstStyle>
          <a:p>
            <a:pPr/>
            <a:r>
              <a:t>–苏子柔</a:t>
            </a:r>
          </a:p>
        </p:txBody>
      </p:sp>
      <p:sp>
        <p:nvSpPr>
          <p:cNvPr id="104" name="“在此键入引文。”"/>
          <p:cNvSpPr txBox="1"/>
          <p:nvPr>
            <p:ph type="body" sz="quarter" idx="22"/>
          </p:nvPr>
        </p:nvSpPr>
        <p:spPr>
          <a:xfrm>
            <a:off x="2387600" y="5994400"/>
            <a:ext cx="19621500" cy="990600"/>
          </a:xfrm>
          <a:prstGeom prst="rect">
            <a:avLst/>
          </a:prstGeom>
        </p:spPr>
        <p:txBody>
          <a:bodyPr>
            <a:spAutoFit/>
          </a:bodyPr>
          <a:lstStyle>
            <a:lvl1pPr marL="0" indent="0" algn="ctr">
              <a:lnSpc>
                <a:spcPct val="120000"/>
              </a:lnSpc>
              <a:buSzTx/>
              <a:buNone/>
              <a:defRPr spc="-174" sz="5800">
                <a:latin typeface="+mn-lt"/>
                <a:ea typeface="+mn-ea"/>
                <a:cs typeface="+mn-cs"/>
                <a:sym typeface="华文楷体"/>
              </a:defRPr>
            </a:lvl1pPr>
          </a:lstStyle>
          <a:p>
            <a:pPr/>
            <a:r>
              <a:t>“在此键入引文。”</a:t>
            </a:r>
          </a:p>
        </p:txBody>
      </p:sp>
      <p:sp>
        <p:nvSpPr>
          <p:cNvPr id="10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2" name="一个人在打鼓的黑白照片"/>
          <p:cNvSpPr/>
          <p:nvPr>
            <p:ph type="pic" idx="21"/>
          </p:nvPr>
        </p:nvSpPr>
        <p:spPr>
          <a:xfrm>
            <a:off x="0" y="-1524000"/>
            <a:ext cx="24390354" cy="16263057"/>
          </a:xfrm>
          <a:prstGeom prst="rect">
            <a:avLst/>
          </a:prstGeom>
        </p:spPr>
        <p:txBody>
          <a:bodyPr lIns="91439" tIns="45719" rIns="91439" bIns="45719" anchor="t">
            <a:noAutofit/>
          </a:bodyPr>
          <a:lstStyle/>
          <a:p>
            <a:pPr/>
          </a:p>
        </p:txBody>
      </p:sp>
      <p:sp>
        <p:nvSpPr>
          <p:cNvPr id="11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空白">
    <p:spTree>
      <p:nvGrpSpPr>
        <p:cNvPr id="1" name=""/>
        <p:cNvGrpSpPr/>
        <p:nvPr/>
      </p:nvGrpSpPr>
      <p:grpSpPr>
        <a:xfrm>
          <a:off x="0" y="0"/>
          <a:ext cx="0" cy="0"/>
          <a:chOff x="0" y="0"/>
          <a:chExt cx="0" cy="0"/>
        </a:xfrm>
      </p:grpSpPr>
      <p:sp>
        <p:nvSpPr>
          <p:cNvPr id="120"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空白 - 备选">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空白 - 备选 2">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4"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 水平">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0" name="线条 线条" descr="线条 线条"/>
          <p:cNvPicPr>
            <a:picLocks noChangeAspect="0"/>
          </p:cNvPicPr>
          <p:nvPr/>
        </p:nvPicPr>
        <p:blipFill>
          <a:blip r:embed="rId3">
            <a:extLst/>
          </a:blip>
          <a:stretch>
            <a:fillRect/>
          </a:stretch>
        </p:blipFill>
        <p:spPr>
          <a:xfrm>
            <a:off x="8899589" y="11524798"/>
            <a:ext cx="6438417" cy="89804"/>
          </a:xfrm>
          <a:prstGeom prst="rect">
            <a:avLst/>
          </a:prstGeom>
        </p:spPr>
      </p:pic>
      <p:sp>
        <p:nvSpPr>
          <p:cNvPr id="22" name="一个人在打鼓的黑白照片"/>
          <p:cNvSpPr/>
          <p:nvPr>
            <p:ph type="pic" idx="21"/>
          </p:nvPr>
        </p:nvSpPr>
        <p:spPr>
          <a:xfrm>
            <a:off x="609600" y="-2747120"/>
            <a:ext cx="23164800" cy="15445881"/>
          </a:xfrm>
          <a:prstGeom prst="rect">
            <a:avLst/>
          </a:prstGeom>
          <a:ln w="9525">
            <a:round/>
          </a:ln>
        </p:spPr>
        <p:txBody>
          <a:bodyPr lIns="91439" tIns="45719" rIns="91439" bIns="45719" anchor="t">
            <a:noAutofit/>
          </a:bodyPr>
          <a:lstStyle/>
          <a:p>
            <a:pPr/>
          </a:p>
        </p:txBody>
      </p:sp>
      <p:sp>
        <p:nvSpPr>
          <p:cNvPr id="23" name="标题文本"/>
          <p:cNvSpPr txBox="1"/>
          <p:nvPr>
            <p:ph type="title"/>
          </p:nvPr>
        </p:nvSpPr>
        <p:spPr>
          <a:xfrm>
            <a:off x="1181100" y="9626600"/>
            <a:ext cx="22009100" cy="1714500"/>
          </a:xfrm>
          <a:prstGeom prst="rect">
            <a:avLst/>
          </a:prstGeom>
        </p:spPr>
        <p:txBody>
          <a:bodyPr anchor="b"/>
          <a:lstStyle>
            <a:lvl1pPr>
              <a:defRPr spc="-180" sz="9000"/>
            </a:lvl1pPr>
          </a:lstStyle>
          <a:p>
            <a:pPr/>
            <a:r>
              <a:t>标题文本</a:t>
            </a:r>
          </a:p>
        </p:txBody>
      </p:sp>
      <p:sp>
        <p:nvSpPr>
          <p:cNvPr id="24" name="正文级别 1…"/>
          <p:cNvSpPr txBox="1"/>
          <p:nvPr>
            <p:ph type="body" sz="quarter" idx="1"/>
          </p:nvPr>
        </p:nvSpPr>
        <p:spPr>
          <a:xfrm>
            <a:off x="1181100" y="11696700"/>
            <a:ext cx="22009100" cy="1231900"/>
          </a:xfrm>
          <a:prstGeom prst="rect">
            <a:avLst/>
          </a:prstGeom>
        </p:spPr>
        <p:txBody>
          <a:bodyPr anchor="t"/>
          <a:lstStyle>
            <a:lvl1pPr marL="0" indent="0" algn="ctr">
              <a:spcBef>
                <a:spcPts val="0"/>
              </a:spcBef>
              <a:buClr>
                <a:srgbClr val="A29A85"/>
              </a:buClr>
              <a:buSzTx/>
              <a:buNone/>
              <a:defRPr sz="3200"/>
            </a:lvl1pPr>
            <a:lvl2pPr marL="0" indent="0" algn="ctr">
              <a:spcBef>
                <a:spcPts val="0"/>
              </a:spcBef>
              <a:buClr>
                <a:srgbClr val="A29A85"/>
              </a:buClr>
              <a:buSzTx/>
              <a:buNone/>
              <a:defRPr sz="3200"/>
            </a:lvl2pPr>
            <a:lvl3pPr marL="0" indent="0" algn="ctr">
              <a:spcBef>
                <a:spcPts val="0"/>
              </a:spcBef>
              <a:buClr>
                <a:srgbClr val="A29A85"/>
              </a:buClr>
              <a:buSzTx/>
              <a:buNone/>
              <a:defRPr sz="3200"/>
            </a:lvl3pPr>
            <a:lvl4pPr marL="0" indent="0" algn="ctr">
              <a:spcBef>
                <a:spcPts val="0"/>
              </a:spcBef>
              <a:buClr>
                <a:srgbClr val="A29A85"/>
              </a:buClr>
              <a:buSzTx/>
              <a:buNone/>
              <a:defRPr sz="3200"/>
            </a:lvl4pPr>
            <a:lvl5pPr marL="0" indent="0" algn="ctr">
              <a:spcBef>
                <a:spcPts val="0"/>
              </a:spcBef>
              <a:buClr>
                <a:srgbClr val="A29A85"/>
              </a:buClr>
              <a:buSzTx/>
              <a:buNone/>
              <a:defRPr sz="3200"/>
            </a:lvl5pPr>
          </a:lstStyle>
          <a:p>
            <a:pPr/>
            <a:r>
              <a:t>正文级别 1</a:t>
            </a:r>
          </a:p>
          <a:p>
            <a:pPr lvl="1"/>
            <a:r>
              <a:t>正文级别 2</a:t>
            </a:r>
          </a:p>
          <a:p>
            <a:pPr lvl="2"/>
            <a:r>
              <a:t>正文级别 3</a:t>
            </a:r>
          </a:p>
          <a:p>
            <a:pPr lvl="3"/>
            <a:r>
              <a:t>正文级别 4</a:t>
            </a:r>
          </a:p>
          <a:p>
            <a:pPr lvl="4"/>
            <a:r>
              <a:t>正文级别 5</a:t>
            </a:r>
          </a:p>
        </p:txBody>
      </p:sp>
      <p:sp>
        <p:nvSpPr>
          <p:cNvPr id="2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 - 居中">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2" name="标题文本"/>
          <p:cNvSpPr txBox="1"/>
          <p:nvPr>
            <p:ph type="title"/>
          </p:nvPr>
        </p:nvSpPr>
        <p:spPr>
          <a:xfrm>
            <a:off x="2374900" y="4940300"/>
            <a:ext cx="19621500" cy="3835400"/>
          </a:xfrm>
          <a:prstGeom prst="rect">
            <a:avLst/>
          </a:prstGeom>
        </p:spPr>
        <p:txBody>
          <a:bodyPr/>
          <a:lstStyle>
            <a:lvl1pPr>
              <a:defRPr spc="-180" sz="9000"/>
            </a:lvl1pPr>
          </a:lstStyle>
          <a:p>
            <a:pPr/>
            <a:r>
              <a:t>标题文本</a:t>
            </a:r>
          </a:p>
        </p:txBody>
      </p:sp>
      <p:sp>
        <p:nvSpPr>
          <p:cNvPr id="33"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 垂直">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40" name="线条 线条" descr="线条 线条"/>
          <p:cNvPicPr>
            <a:picLocks noChangeAspect="0"/>
          </p:cNvPicPr>
          <p:nvPr/>
        </p:nvPicPr>
        <p:blipFill>
          <a:blip r:embed="rId3">
            <a:extLst/>
          </a:blip>
          <a:stretch>
            <a:fillRect/>
          </a:stretch>
        </p:blipFill>
        <p:spPr>
          <a:xfrm>
            <a:off x="2433788" y="7155998"/>
            <a:ext cx="8416268" cy="89804"/>
          </a:xfrm>
          <a:prstGeom prst="rect">
            <a:avLst/>
          </a:prstGeom>
        </p:spPr>
      </p:pic>
      <p:sp>
        <p:nvSpPr>
          <p:cNvPr id="42" name="正在弹奏钢琴的黑白特写照片"/>
          <p:cNvSpPr/>
          <p:nvPr>
            <p:ph type="pic" idx="21"/>
          </p:nvPr>
        </p:nvSpPr>
        <p:spPr>
          <a:xfrm>
            <a:off x="12230100" y="-990600"/>
            <a:ext cx="11303000" cy="16594026"/>
          </a:xfrm>
          <a:prstGeom prst="rect">
            <a:avLst/>
          </a:prstGeom>
          <a:ln w="9525">
            <a:round/>
          </a:ln>
        </p:spPr>
        <p:txBody>
          <a:bodyPr lIns="91439" tIns="45719" rIns="91439" bIns="45719" anchor="t">
            <a:noAutofit/>
          </a:bodyPr>
          <a:lstStyle/>
          <a:p>
            <a:pPr/>
          </a:p>
        </p:txBody>
      </p:sp>
      <p:sp>
        <p:nvSpPr>
          <p:cNvPr id="43" name="标题文本"/>
          <p:cNvSpPr txBox="1"/>
          <p:nvPr>
            <p:ph type="title"/>
          </p:nvPr>
        </p:nvSpPr>
        <p:spPr>
          <a:xfrm>
            <a:off x="1435100" y="1092200"/>
            <a:ext cx="10464800" cy="5765800"/>
          </a:xfrm>
          <a:prstGeom prst="rect">
            <a:avLst/>
          </a:prstGeom>
        </p:spPr>
        <p:txBody>
          <a:bodyPr anchor="b"/>
          <a:lstStyle/>
          <a:p>
            <a:pPr/>
            <a:r>
              <a:t>标题文本</a:t>
            </a:r>
          </a:p>
        </p:txBody>
      </p:sp>
      <p:sp>
        <p:nvSpPr>
          <p:cNvPr id="44" name="正文级别 1…"/>
          <p:cNvSpPr txBox="1"/>
          <p:nvPr>
            <p:ph type="body" sz="quarter" idx="1"/>
          </p:nvPr>
        </p:nvSpPr>
        <p:spPr>
          <a:xfrm>
            <a:off x="1435100" y="7556500"/>
            <a:ext cx="10464800" cy="5092700"/>
          </a:xfrm>
          <a:prstGeom prst="rect">
            <a:avLst/>
          </a:prstGeom>
        </p:spPr>
        <p:txBody>
          <a:bodyPr anchor="t"/>
          <a:lstStyle>
            <a:lvl1pPr marL="0" indent="0" algn="ctr">
              <a:spcBef>
                <a:spcPts val="0"/>
              </a:spcBef>
              <a:buClr>
                <a:srgbClr val="A29A85"/>
              </a:buClr>
              <a:buSzTx/>
              <a:buNone/>
              <a:defRPr sz="3200"/>
            </a:lvl1pPr>
            <a:lvl2pPr marL="0" indent="0" algn="ctr">
              <a:spcBef>
                <a:spcPts val="0"/>
              </a:spcBef>
              <a:buClr>
                <a:srgbClr val="A29A85"/>
              </a:buClr>
              <a:buSzTx/>
              <a:buNone/>
              <a:defRPr sz="3200"/>
            </a:lvl2pPr>
            <a:lvl3pPr marL="0" indent="0" algn="ctr">
              <a:spcBef>
                <a:spcPts val="0"/>
              </a:spcBef>
              <a:buClr>
                <a:srgbClr val="A29A85"/>
              </a:buClr>
              <a:buSzTx/>
              <a:buNone/>
              <a:defRPr sz="3200"/>
            </a:lvl3pPr>
            <a:lvl4pPr marL="0" indent="0" algn="ctr">
              <a:spcBef>
                <a:spcPts val="0"/>
              </a:spcBef>
              <a:buClr>
                <a:srgbClr val="A29A85"/>
              </a:buClr>
              <a:buSzTx/>
              <a:buNone/>
              <a:defRPr sz="3200"/>
            </a:lvl4pPr>
            <a:lvl5pPr marL="0" indent="0" algn="ctr">
              <a:spcBef>
                <a:spcPts val="0"/>
              </a:spcBef>
              <a:buClr>
                <a:srgbClr val="A29A85"/>
              </a:buClr>
              <a:buSzTx/>
              <a:buNone/>
              <a:defRPr sz="3200"/>
            </a:lvl5pPr>
          </a:lstStyle>
          <a:p>
            <a:pPr/>
            <a:r>
              <a:t>正文级别 1</a:t>
            </a:r>
          </a:p>
          <a:p>
            <a:pPr lvl="1"/>
            <a:r>
              <a:t>正文级别 2</a:t>
            </a:r>
          </a:p>
          <a:p>
            <a:pPr lvl="2"/>
            <a:r>
              <a:t>正文级别 3</a:t>
            </a:r>
          </a:p>
          <a:p>
            <a:pPr lvl="3"/>
            <a:r>
              <a:t>正文级别 4</a:t>
            </a:r>
          </a:p>
          <a:p>
            <a:pPr lvl="4"/>
            <a:r>
              <a:t>正文级别 5</a:t>
            </a:r>
          </a:p>
        </p:txBody>
      </p:sp>
      <p:sp>
        <p:nvSpPr>
          <p:cNvPr id="4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 - 顶部对齐">
    <p:spTree>
      <p:nvGrpSpPr>
        <p:cNvPr id="1" name=""/>
        <p:cNvGrpSpPr/>
        <p:nvPr/>
      </p:nvGrpSpPr>
      <p:grpSpPr>
        <a:xfrm>
          <a:off x="0" y="0"/>
          <a:ext cx="0" cy="0"/>
          <a:chOff x="0" y="0"/>
          <a:chExt cx="0" cy="0"/>
        </a:xfrm>
      </p:grpSpPr>
      <p:pic>
        <p:nvPicPr>
          <p:cNvPr id="52" name="线条 线条" descr="线条 线条"/>
          <p:cNvPicPr>
            <a:picLocks noChangeAspect="0"/>
          </p:cNvPicPr>
          <p:nvPr/>
        </p:nvPicPr>
        <p:blipFill>
          <a:blip r:embed="rId2">
            <a:extLst/>
          </a:blip>
          <a:stretch>
            <a:fillRect/>
          </a:stretch>
        </p:blipFill>
        <p:spPr>
          <a:xfrm>
            <a:off x="2010107" y="3853998"/>
            <a:ext cx="20407882" cy="89804"/>
          </a:xfrm>
          <a:prstGeom prst="rect">
            <a:avLst/>
          </a:prstGeom>
        </p:spPr>
      </p:pic>
      <p:sp>
        <p:nvSpPr>
          <p:cNvPr id="54" name="标题文本"/>
          <p:cNvSpPr txBox="1"/>
          <p:nvPr>
            <p:ph type="title"/>
          </p:nvPr>
        </p:nvSpPr>
        <p:spPr>
          <a:xfrm>
            <a:off x="2374900" y="977900"/>
            <a:ext cx="19621500" cy="2679700"/>
          </a:xfrm>
          <a:prstGeom prst="rect">
            <a:avLst/>
          </a:prstGeom>
        </p:spPr>
        <p:txBody>
          <a:bodyPr/>
          <a:lstStyle/>
          <a:p>
            <a:pPr/>
            <a:r>
              <a:t>标题文本</a:t>
            </a:r>
          </a:p>
        </p:txBody>
      </p:sp>
      <p:sp>
        <p:nvSpPr>
          <p:cNvPr id="55"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与项目符号">
    <p:spTree>
      <p:nvGrpSpPr>
        <p:cNvPr id="1" name=""/>
        <p:cNvGrpSpPr/>
        <p:nvPr/>
      </p:nvGrpSpPr>
      <p:grpSpPr>
        <a:xfrm>
          <a:off x="0" y="0"/>
          <a:ext cx="0" cy="0"/>
          <a:chOff x="0" y="0"/>
          <a:chExt cx="0" cy="0"/>
        </a:xfrm>
      </p:grpSpPr>
      <p:pic>
        <p:nvPicPr>
          <p:cNvPr id="62" name="线条 线条" descr="线条 线条"/>
          <p:cNvPicPr>
            <a:picLocks noChangeAspect="0"/>
          </p:cNvPicPr>
          <p:nvPr/>
        </p:nvPicPr>
        <p:blipFill>
          <a:blip r:embed="rId2">
            <a:extLst/>
          </a:blip>
          <a:stretch>
            <a:fillRect/>
          </a:stretch>
        </p:blipFill>
        <p:spPr>
          <a:xfrm>
            <a:off x="2010107" y="3853998"/>
            <a:ext cx="20407882" cy="89804"/>
          </a:xfrm>
          <a:prstGeom prst="rect">
            <a:avLst/>
          </a:prstGeom>
        </p:spPr>
      </p:pic>
      <p:sp>
        <p:nvSpPr>
          <p:cNvPr id="64" name="标题文本"/>
          <p:cNvSpPr txBox="1"/>
          <p:nvPr>
            <p:ph type="title"/>
          </p:nvPr>
        </p:nvSpPr>
        <p:spPr>
          <a:xfrm>
            <a:off x="2374900" y="977900"/>
            <a:ext cx="19621500" cy="2679700"/>
          </a:xfrm>
          <a:prstGeom prst="rect">
            <a:avLst/>
          </a:prstGeom>
        </p:spPr>
        <p:txBody>
          <a:bodyPr/>
          <a:lstStyle/>
          <a:p>
            <a:pPr/>
            <a:r>
              <a:t>标题文本</a:t>
            </a:r>
          </a:p>
        </p:txBody>
      </p:sp>
      <p:sp>
        <p:nvSpPr>
          <p:cNvPr id="65" name="正文级别 1…"/>
          <p:cNvSpPr txBox="1"/>
          <p:nvPr>
            <p:ph type="body" idx="1"/>
          </p:nvPr>
        </p:nvSpPr>
        <p:spPr>
          <a:xfrm>
            <a:off x="2374900" y="4584700"/>
            <a:ext cx="19621500" cy="8039100"/>
          </a:xfrm>
          <a:prstGeom prst="rect">
            <a:avLst/>
          </a:prstGeom>
        </p:spPr>
        <p:txBody>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正文级别 1</a:t>
            </a:r>
          </a:p>
          <a:p>
            <a:pPr lvl="1"/>
            <a:r>
              <a:t>正文级别 2</a:t>
            </a:r>
          </a:p>
          <a:p>
            <a:pPr lvl="2"/>
            <a:r>
              <a:t>正文级别 3</a:t>
            </a:r>
          </a:p>
          <a:p>
            <a:pPr lvl="3"/>
            <a:r>
              <a:t>正文级别 4</a:t>
            </a:r>
          </a:p>
          <a:p>
            <a:pPr lvl="4"/>
            <a:r>
              <a:t>正文级别 5</a:t>
            </a:r>
          </a:p>
        </p:txBody>
      </p:sp>
      <p:sp>
        <p:nvSpPr>
          <p:cNvPr id="66"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标题、项目符号与照片">
    <p:spTree>
      <p:nvGrpSpPr>
        <p:cNvPr id="1" name=""/>
        <p:cNvGrpSpPr/>
        <p:nvPr/>
      </p:nvGrpSpPr>
      <p:grpSpPr>
        <a:xfrm>
          <a:off x="0" y="0"/>
          <a:ext cx="0" cy="0"/>
          <a:chOff x="0" y="0"/>
          <a:chExt cx="0" cy="0"/>
        </a:xfrm>
      </p:grpSpPr>
      <p:pic>
        <p:nvPicPr>
          <p:cNvPr id="73" name="线条 线条" descr="线条 线条"/>
          <p:cNvPicPr>
            <a:picLocks noChangeAspect="0"/>
          </p:cNvPicPr>
          <p:nvPr/>
        </p:nvPicPr>
        <p:blipFill>
          <a:blip r:embed="rId2">
            <a:extLst/>
          </a:blip>
          <a:stretch>
            <a:fillRect/>
          </a:stretch>
        </p:blipFill>
        <p:spPr>
          <a:xfrm>
            <a:off x="2010107" y="3853998"/>
            <a:ext cx="20407882" cy="89804"/>
          </a:xfrm>
          <a:prstGeom prst="rect">
            <a:avLst/>
          </a:prstGeom>
        </p:spPr>
      </p:pic>
      <p:sp>
        <p:nvSpPr>
          <p:cNvPr id="75" name="正在弹奏钢琴的黑白特写照片"/>
          <p:cNvSpPr/>
          <p:nvPr>
            <p:ph type="pic" idx="21"/>
          </p:nvPr>
        </p:nvSpPr>
        <p:spPr>
          <a:xfrm>
            <a:off x="2388450" y="965200"/>
            <a:ext cx="9968392" cy="14634676"/>
          </a:xfrm>
          <a:prstGeom prst="rect">
            <a:avLst/>
          </a:prstGeom>
          <a:ln w="9525">
            <a:round/>
          </a:ln>
        </p:spPr>
        <p:txBody>
          <a:bodyPr lIns="91439" tIns="45719" rIns="91439" bIns="45719" anchor="t">
            <a:noAutofit/>
          </a:bodyPr>
          <a:lstStyle/>
          <a:p>
            <a:pPr/>
          </a:p>
        </p:txBody>
      </p:sp>
      <p:sp>
        <p:nvSpPr>
          <p:cNvPr id="76" name="标题文本"/>
          <p:cNvSpPr txBox="1"/>
          <p:nvPr>
            <p:ph type="title"/>
          </p:nvPr>
        </p:nvSpPr>
        <p:spPr>
          <a:xfrm>
            <a:off x="2374900" y="977900"/>
            <a:ext cx="19621500" cy="2679700"/>
          </a:xfrm>
          <a:prstGeom prst="rect">
            <a:avLst/>
          </a:prstGeom>
        </p:spPr>
        <p:txBody>
          <a:bodyPr/>
          <a:lstStyle/>
          <a:p>
            <a:pPr/>
            <a:r>
              <a:t>标题文本</a:t>
            </a:r>
          </a:p>
        </p:txBody>
      </p:sp>
      <p:sp>
        <p:nvSpPr>
          <p:cNvPr id="77" name="正文级别 1…"/>
          <p:cNvSpPr txBox="1"/>
          <p:nvPr>
            <p:ph type="body" sz="half" idx="1"/>
          </p:nvPr>
        </p:nvSpPr>
        <p:spPr>
          <a:xfrm>
            <a:off x="13500100" y="4699000"/>
            <a:ext cx="9055100" cy="7569200"/>
          </a:xfrm>
          <a:prstGeom prst="rect">
            <a:avLst/>
          </a:prstGeom>
        </p:spPr>
        <p:txBody>
          <a:bodyPr/>
          <a:lstStyle>
            <a:lvl1pPr marL="635000" indent="-635000">
              <a:spcBef>
                <a:spcPts val="4200"/>
              </a:spcBef>
              <a:buBlip>
                <a:blip r:embed="rId3"/>
              </a:buBlip>
              <a:defRPr sz="3600"/>
            </a:lvl1pPr>
            <a:lvl2pPr marL="1270000" indent="-635000">
              <a:spcBef>
                <a:spcPts val="4200"/>
              </a:spcBef>
              <a:buBlip>
                <a:blip r:embed="rId3"/>
              </a:buBlip>
              <a:defRPr sz="3600"/>
            </a:lvl2pPr>
            <a:lvl3pPr marL="1905000" indent="-635000">
              <a:spcBef>
                <a:spcPts val="4200"/>
              </a:spcBef>
              <a:buBlip>
                <a:blip r:embed="rId3"/>
              </a:buBlip>
              <a:defRPr sz="3600"/>
            </a:lvl3pPr>
            <a:lvl4pPr marL="2540000" indent="-635000">
              <a:spcBef>
                <a:spcPts val="4200"/>
              </a:spcBef>
              <a:buBlip>
                <a:blip r:embed="rId3"/>
              </a:buBlip>
              <a:defRPr sz="3600"/>
            </a:lvl4pPr>
            <a:lvl5pPr marL="3175000" indent="-635000">
              <a:spcBef>
                <a:spcPts val="4200"/>
              </a:spcBef>
              <a:buBlip>
                <a:blip r:embed="rId3"/>
              </a:buBlip>
              <a:defRPr sz="3600"/>
            </a:lvl5pPr>
          </a:lstStyle>
          <a:p>
            <a:pPr/>
            <a:r>
              <a:t>正文级别 1</a:t>
            </a:r>
          </a:p>
          <a:p>
            <a:pPr lvl="1"/>
            <a:r>
              <a:t>正文级别 2</a:t>
            </a:r>
          </a:p>
          <a:p>
            <a:pPr lvl="2"/>
            <a:r>
              <a:t>正文级别 3</a:t>
            </a:r>
          </a:p>
          <a:p>
            <a:pPr lvl="3"/>
            <a:r>
              <a:t>正文级别 4</a:t>
            </a:r>
          </a:p>
          <a:p>
            <a:pPr lvl="4"/>
            <a:r>
              <a:t>正文级别 5</a:t>
            </a:r>
          </a:p>
        </p:txBody>
      </p:sp>
      <p:sp>
        <p:nvSpPr>
          <p:cNvPr id="78"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项目符号">
    <p:spTree>
      <p:nvGrpSpPr>
        <p:cNvPr id="1" name=""/>
        <p:cNvGrpSpPr/>
        <p:nvPr/>
      </p:nvGrpSpPr>
      <p:grpSpPr>
        <a:xfrm>
          <a:off x="0" y="0"/>
          <a:ext cx="0" cy="0"/>
          <a:chOff x="0" y="0"/>
          <a:chExt cx="0" cy="0"/>
        </a:xfrm>
      </p:grpSpPr>
      <p:sp>
        <p:nvSpPr>
          <p:cNvPr id="85" name="正文级别 1…"/>
          <p:cNvSpPr txBox="1"/>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正文级别 1</a:t>
            </a:r>
          </a:p>
          <a:p>
            <a:pPr lvl="1"/>
            <a:r>
              <a:t>正文级别 2</a:t>
            </a:r>
          </a:p>
          <a:p>
            <a:pPr lvl="2"/>
            <a:r>
              <a:t>正文级别 3</a:t>
            </a:r>
          </a:p>
          <a:p>
            <a:pPr lvl="3"/>
            <a:r>
              <a:t>正文级别 4</a:t>
            </a:r>
          </a:p>
          <a:p>
            <a:pPr lvl="4"/>
            <a:r>
              <a:t>正文级别 5</a:t>
            </a:r>
          </a:p>
        </p:txBody>
      </p:sp>
      <p:sp>
        <p:nvSpPr>
          <p:cNvPr id="86"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照片 - 3 联">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3" name="正在演奏萨克斯管的黑白特写照片"/>
          <p:cNvSpPr/>
          <p:nvPr>
            <p:ph type="pic" sz="half" idx="21"/>
          </p:nvPr>
        </p:nvSpPr>
        <p:spPr>
          <a:xfrm>
            <a:off x="11442700" y="6108700"/>
            <a:ext cx="11978045" cy="8089398"/>
          </a:xfrm>
          <a:prstGeom prst="rect">
            <a:avLst/>
          </a:prstGeom>
          <a:ln w="9525">
            <a:round/>
          </a:ln>
        </p:spPr>
        <p:txBody>
          <a:bodyPr lIns="91439" tIns="45719" rIns="91439" bIns="45719" anchor="t">
            <a:noAutofit/>
          </a:bodyPr>
          <a:lstStyle/>
          <a:p>
            <a:pPr/>
          </a:p>
        </p:txBody>
      </p:sp>
      <p:sp>
        <p:nvSpPr>
          <p:cNvPr id="94" name="一个人在打鼓的黑白照片"/>
          <p:cNvSpPr/>
          <p:nvPr>
            <p:ph type="pic" sz="half" idx="22"/>
          </p:nvPr>
        </p:nvSpPr>
        <p:spPr>
          <a:xfrm>
            <a:off x="12509500" y="215278"/>
            <a:ext cx="10744200" cy="7164044"/>
          </a:xfrm>
          <a:prstGeom prst="rect">
            <a:avLst/>
          </a:prstGeom>
          <a:ln w="9525">
            <a:round/>
          </a:ln>
        </p:spPr>
        <p:txBody>
          <a:bodyPr lIns="91439" tIns="45719" rIns="91439" bIns="45719" anchor="t">
            <a:noAutofit/>
          </a:bodyPr>
          <a:lstStyle/>
          <a:p>
            <a:pPr/>
          </a:p>
        </p:txBody>
      </p:sp>
      <p:sp>
        <p:nvSpPr>
          <p:cNvPr id="95" name="正在弹奏钢琴的黑白特写照片"/>
          <p:cNvSpPr/>
          <p:nvPr>
            <p:ph type="pic" idx="23"/>
          </p:nvPr>
        </p:nvSpPr>
        <p:spPr>
          <a:xfrm>
            <a:off x="1066800" y="-1079500"/>
            <a:ext cx="10858500" cy="15941454"/>
          </a:xfrm>
          <a:prstGeom prst="rect">
            <a:avLst/>
          </a:prstGeom>
          <a:ln w="9525">
            <a:round/>
          </a:ln>
        </p:spPr>
        <p:txBody>
          <a:bodyPr lIns="91439" tIns="45719" rIns="91439" bIns="45719" anchor="t">
            <a:noAutofit/>
          </a:bodyPr>
          <a:lstStyle/>
          <a:p>
            <a:pPr/>
          </a:p>
        </p:txBody>
      </p:sp>
      <p:sp>
        <p:nvSpPr>
          <p:cNvPr id="96"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正文级别 1…"/>
          <p:cNvSpPr txBox="1"/>
          <p:nvPr>
            <p:ph type="body" idx="1"/>
          </p:nvPr>
        </p:nvSpPr>
        <p:spPr>
          <a:xfrm>
            <a:off x="2374900" y="1778000"/>
            <a:ext cx="19621500" cy="101473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正文级别 1</a:t>
            </a:r>
          </a:p>
          <a:p>
            <a:pPr lvl="1"/>
            <a:r>
              <a:t>正文级别 2</a:t>
            </a:r>
          </a:p>
          <a:p>
            <a:pPr lvl="2"/>
            <a:r>
              <a:t>正文级别 3</a:t>
            </a:r>
          </a:p>
          <a:p>
            <a:pPr lvl="3"/>
            <a:r>
              <a:t>正文级别 4</a:t>
            </a:r>
          </a:p>
          <a:p>
            <a:pPr lvl="4"/>
            <a:r>
              <a:t>正文级别 5</a:t>
            </a:r>
          </a:p>
        </p:txBody>
      </p:sp>
      <p:sp>
        <p:nvSpPr>
          <p:cNvPr id="3" name="标题文本"/>
          <p:cNvSpPr txBox="1"/>
          <p:nvPr>
            <p:ph type="title"/>
          </p:nvPr>
        </p:nvSpPr>
        <p:spPr>
          <a:xfrm>
            <a:off x="2387600" y="977900"/>
            <a:ext cx="19621500" cy="2679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标题文本</a:t>
            </a:r>
          </a:p>
        </p:txBody>
      </p:sp>
      <p:sp>
        <p:nvSpPr>
          <p:cNvPr id="4" name="幻灯片编号"/>
          <p:cNvSpPr txBox="1"/>
          <p:nvPr>
            <p:ph type="sldNum" sz="quarter" idx="2"/>
          </p:nvPr>
        </p:nvSpPr>
        <p:spPr>
          <a:xfrm>
            <a:off x="11979993" y="12674600"/>
            <a:ext cx="400203" cy="469900"/>
          </a:xfrm>
          <a:prstGeom prst="rect">
            <a:avLst/>
          </a:prstGeom>
          <a:ln w="12700">
            <a:miter lim="400000"/>
          </a:ln>
        </p:spPr>
        <p:txBody>
          <a:bodyPr wrap="none" lIns="50800" tIns="50800" rIns="50800" bIns="50800">
            <a:spAutoFit/>
          </a:bodyPr>
          <a:lstStyle>
            <a:lvl1pPr>
              <a:defRPr sz="2400">
                <a:solidFill>
                  <a:srgbClr val="F1F1F1"/>
                </a:solidFill>
                <a:latin typeface="+mn-lt"/>
                <a:ea typeface="+mn-ea"/>
                <a:cs typeface="+mn-cs"/>
                <a:sym typeface="华文楷体"/>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197" strike="noStrike" sz="6600" u="none">
          <a:solidFill>
            <a:srgbClr val="EEEEEE"/>
          </a:solidFill>
          <a:uFillTx/>
          <a:latin typeface="+mn-lt"/>
          <a:ea typeface="+mn-ea"/>
          <a:cs typeface="+mn-cs"/>
          <a:sym typeface="华文楷体"/>
        </a:defRPr>
      </a:lvl1pPr>
      <a:lvl2pPr marL="0" marR="0" indent="0" algn="ctr" defTabSz="825500" rtl="0" latinLnBrk="0">
        <a:lnSpc>
          <a:spcPct val="100000"/>
        </a:lnSpc>
        <a:spcBef>
          <a:spcPts val="0"/>
        </a:spcBef>
        <a:spcAft>
          <a:spcPts val="0"/>
        </a:spcAft>
        <a:buClrTx/>
        <a:buSzTx/>
        <a:buFontTx/>
        <a:buNone/>
        <a:tabLst/>
        <a:defRPr b="0" baseline="0" cap="none" i="0" spc="-197" strike="noStrike" sz="6600" u="none">
          <a:solidFill>
            <a:srgbClr val="EEEEEE"/>
          </a:solidFill>
          <a:uFillTx/>
          <a:latin typeface="+mn-lt"/>
          <a:ea typeface="+mn-ea"/>
          <a:cs typeface="+mn-cs"/>
          <a:sym typeface="华文楷体"/>
        </a:defRPr>
      </a:lvl2pPr>
      <a:lvl3pPr marL="0" marR="0" indent="0" algn="ctr" defTabSz="825500" rtl="0" latinLnBrk="0">
        <a:lnSpc>
          <a:spcPct val="100000"/>
        </a:lnSpc>
        <a:spcBef>
          <a:spcPts val="0"/>
        </a:spcBef>
        <a:spcAft>
          <a:spcPts val="0"/>
        </a:spcAft>
        <a:buClrTx/>
        <a:buSzTx/>
        <a:buFontTx/>
        <a:buNone/>
        <a:tabLst/>
        <a:defRPr b="0" baseline="0" cap="none" i="0" spc="-197" strike="noStrike" sz="6600" u="none">
          <a:solidFill>
            <a:srgbClr val="EEEEEE"/>
          </a:solidFill>
          <a:uFillTx/>
          <a:latin typeface="+mn-lt"/>
          <a:ea typeface="+mn-ea"/>
          <a:cs typeface="+mn-cs"/>
          <a:sym typeface="华文楷体"/>
        </a:defRPr>
      </a:lvl3pPr>
      <a:lvl4pPr marL="0" marR="0" indent="0" algn="ctr" defTabSz="825500" rtl="0" latinLnBrk="0">
        <a:lnSpc>
          <a:spcPct val="100000"/>
        </a:lnSpc>
        <a:spcBef>
          <a:spcPts val="0"/>
        </a:spcBef>
        <a:spcAft>
          <a:spcPts val="0"/>
        </a:spcAft>
        <a:buClrTx/>
        <a:buSzTx/>
        <a:buFontTx/>
        <a:buNone/>
        <a:tabLst/>
        <a:defRPr b="0" baseline="0" cap="none" i="0" spc="-197" strike="noStrike" sz="6600" u="none">
          <a:solidFill>
            <a:srgbClr val="EEEEEE"/>
          </a:solidFill>
          <a:uFillTx/>
          <a:latin typeface="+mn-lt"/>
          <a:ea typeface="+mn-ea"/>
          <a:cs typeface="+mn-cs"/>
          <a:sym typeface="华文楷体"/>
        </a:defRPr>
      </a:lvl4pPr>
      <a:lvl5pPr marL="0" marR="0" indent="0" algn="ctr" defTabSz="825500" rtl="0" latinLnBrk="0">
        <a:lnSpc>
          <a:spcPct val="100000"/>
        </a:lnSpc>
        <a:spcBef>
          <a:spcPts val="0"/>
        </a:spcBef>
        <a:spcAft>
          <a:spcPts val="0"/>
        </a:spcAft>
        <a:buClrTx/>
        <a:buSzTx/>
        <a:buFontTx/>
        <a:buNone/>
        <a:tabLst/>
        <a:defRPr b="0" baseline="0" cap="none" i="0" spc="-197" strike="noStrike" sz="6600" u="none">
          <a:solidFill>
            <a:srgbClr val="EEEEEE"/>
          </a:solidFill>
          <a:uFillTx/>
          <a:latin typeface="+mn-lt"/>
          <a:ea typeface="+mn-ea"/>
          <a:cs typeface="+mn-cs"/>
          <a:sym typeface="华文楷体"/>
        </a:defRPr>
      </a:lvl5pPr>
      <a:lvl6pPr marL="0" marR="0" indent="0" algn="ctr" defTabSz="825500" rtl="0" latinLnBrk="0">
        <a:lnSpc>
          <a:spcPct val="100000"/>
        </a:lnSpc>
        <a:spcBef>
          <a:spcPts val="0"/>
        </a:spcBef>
        <a:spcAft>
          <a:spcPts val="0"/>
        </a:spcAft>
        <a:buClrTx/>
        <a:buSzTx/>
        <a:buFontTx/>
        <a:buNone/>
        <a:tabLst/>
        <a:defRPr b="0" baseline="0" cap="none" i="0" spc="-197" strike="noStrike" sz="6600" u="none">
          <a:solidFill>
            <a:srgbClr val="EEEEEE"/>
          </a:solidFill>
          <a:uFillTx/>
          <a:latin typeface="+mn-lt"/>
          <a:ea typeface="+mn-ea"/>
          <a:cs typeface="+mn-cs"/>
          <a:sym typeface="华文楷体"/>
        </a:defRPr>
      </a:lvl6pPr>
      <a:lvl7pPr marL="0" marR="0" indent="0" algn="ctr" defTabSz="825500" rtl="0" latinLnBrk="0">
        <a:lnSpc>
          <a:spcPct val="100000"/>
        </a:lnSpc>
        <a:spcBef>
          <a:spcPts val="0"/>
        </a:spcBef>
        <a:spcAft>
          <a:spcPts val="0"/>
        </a:spcAft>
        <a:buClrTx/>
        <a:buSzTx/>
        <a:buFontTx/>
        <a:buNone/>
        <a:tabLst/>
        <a:defRPr b="0" baseline="0" cap="none" i="0" spc="-197" strike="noStrike" sz="6600" u="none">
          <a:solidFill>
            <a:srgbClr val="EEEEEE"/>
          </a:solidFill>
          <a:uFillTx/>
          <a:latin typeface="+mn-lt"/>
          <a:ea typeface="+mn-ea"/>
          <a:cs typeface="+mn-cs"/>
          <a:sym typeface="华文楷体"/>
        </a:defRPr>
      </a:lvl7pPr>
      <a:lvl8pPr marL="0" marR="0" indent="0" algn="ctr" defTabSz="825500" rtl="0" latinLnBrk="0">
        <a:lnSpc>
          <a:spcPct val="100000"/>
        </a:lnSpc>
        <a:spcBef>
          <a:spcPts val="0"/>
        </a:spcBef>
        <a:spcAft>
          <a:spcPts val="0"/>
        </a:spcAft>
        <a:buClrTx/>
        <a:buSzTx/>
        <a:buFontTx/>
        <a:buNone/>
        <a:tabLst/>
        <a:defRPr b="0" baseline="0" cap="none" i="0" spc="-197" strike="noStrike" sz="6600" u="none">
          <a:solidFill>
            <a:srgbClr val="EEEEEE"/>
          </a:solidFill>
          <a:uFillTx/>
          <a:latin typeface="+mn-lt"/>
          <a:ea typeface="+mn-ea"/>
          <a:cs typeface="+mn-cs"/>
          <a:sym typeface="华文楷体"/>
        </a:defRPr>
      </a:lvl8pPr>
      <a:lvl9pPr marL="0" marR="0" indent="0" algn="ctr" defTabSz="825500" rtl="0" latinLnBrk="0">
        <a:lnSpc>
          <a:spcPct val="100000"/>
        </a:lnSpc>
        <a:spcBef>
          <a:spcPts val="0"/>
        </a:spcBef>
        <a:spcAft>
          <a:spcPts val="0"/>
        </a:spcAft>
        <a:buClrTx/>
        <a:buSzTx/>
        <a:buFontTx/>
        <a:buNone/>
        <a:tabLst/>
        <a:defRPr b="0" baseline="0" cap="none" i="0" spc="-197" strike="noStrike" sz="6600" u="none">
          <a:solidFill>
            <a:srgbClr val="EEEEEE"/>
          </a:solidFill>
          <a:uFillTx/>
          <a:latin typeface="+mn-lt"/>
          <a:ea typeface="+mn-ea"/>
          <a:cs typeface="+mn-cs"/>
          <a:sym typeface="华文楷体"/>
        </a:defRPr>
      </a:lvl9pPr>
    </p:titleStyle>
    <p:bodyStyle>
      <a:lvl1pPr marL="812800" marR="0" indent="-812800" algn="l" defTabSz="825500" rtl="0" latinLnBrk="0">
        <a:lnSpc>
          <a:spcPct val="100000"/>
        </a:lnSpc>
        <a:spcBef>
          <a:spcPts val="5900"/>
        </a:spcBef>
        <a:spcAft>
          <a:spcPts val="0"/>
        </a:spcAft>
        <a:buClrTx/>
        <a:buSzPct val="65000"/>
        <a:buFontTx/>
        <a:buBlip>
          <a:blip r:embed="rId3"/>
        </a:buBlip>
        <a:tabLst/>
        <a:defRPr b="0" baseline="0" cap="none" i="0" spc="0" strike="noStrike" sz="4600" u="none">
          <a:solidFill>
            <a:srgbClr val="EEEEEE"/>
          </a:solidFill>
          <a:uFillTx/>
          <a:latin typeface="Helvetica Neue Bold Condensed"/>
          <a:ea typeface="Helvetica Neue Bold Condensed"/>
          <a:cs typeface="Helvetica Neue Bold Condensed"/>
          <a:sym typeface="Helvetica Neue Bold Condensed"/>
        </a:defRPr>
      </a:lvl1pPr>
      <a:lvl2pPr marL="1625600" marR="0" indent="-812800" algn="l" defTabSz="825500" rtl="0" latinLnBrk="0">
        <a:lnSpc>
          <a:spcPct val="100000"/>
        </a:lnSpc>
        <a:spcBef>
          <a:spcPts val="5900"/>
        </a:spcBef>
        <a:spcAft>
          <a:spcPts val="0"/>
        </a:spcAft>
        <a:buClrTx/>
        <a:buSzPct val="65000"/>
        <a:buFontTx/>
        <a:buBlip>
          <a:blip r:embed="rId3"/>
        </a:buBlip>
        <a:tabLst/>
        <a:defRPr b="0" baseline="0" cap="none" i="0" spc="0" strike="noStrike" sz="4600" u="none">
          <a:solidFill>
            <a:srgbClr val="EEEEEE"/>
          </a:solidFill>
          <a:uFillTx/>
          <a:latin typeface="Helvetica Neue Bold Condensed"/>
          <a:ea typeface="Helvetica Neue Bold Condensed"/>
          <a:cs typeface="Helvetica Neue Bold Condensed"/>
          <a:sym typeface="Helvetica Neue Bold Condensed"/>
        </a:defRPr>
      </a:lvl2pPr>
      <a:lvl3pPr marL="2438400" marR="0" indent="-812800" algn="l" defTabSz="825500" rtl="0" latinLnBrk="0">
        <a:lnSpc>
          <a:spcPct val="100000"/>
        </a:lnSpc>
        <a:spcBef>
          <a:spcPts val="5900"/>
        </a:spcBef>
        <a:spcAft>
          <a:spcPts val="0"/>
        </a:spcAft>
        <a:buClrTx/>
        <a:buSzPct val="65000"/>
        <a:buFontTx/>
        <a:buBlip>
          <a:blip r:embed="rId3"/>
        </a:buBlip>
        <a:tabLst/>
        <a:defRPr b="0" baseline="0" cap="none" i="0" spc="0" strike="noStrike" sz="4600" u="none">
          <a:solidFill>
            <a:srgbClr val="EEEEEE"/>
          </a:solidFill>
          <a:uFillTx/>
          <a:latin typeface="Helvetica Neue Bold Condensed"/>
          <a:ea typeface="Helvetica Neue Bold Condensed"/>
          <a:cs typeface="Helvetica Neue Bold Condensed"/>
          <a:sym typeface="Helvetica Neue Bold Condensed"/>
        </a:defRPr>
      </a:lvl3pPr>
      <a:lvl4pPr marL="3251200" marR="0" indent="-812800" algn="l" defTabSz="825500" rtl="0" latinLnBrk="0">
        <a:lnSpc>
          <a:spcPct val="100000"/>
        </a:lnSpc>
        <a:spcBef>
          <a:spcPts val="5900"/>
        </a:spcBef>
        <a:spcAft>
          <a:spcPts val="0"/>
        </a:spcAft>
        <a:buClrTx/>
        <a:buSzPct val="65000"/>
        <a:buFontTx/>
        <a:buBlip>
          <a:blip r:embed="rId3"/>
        </a:buBlip>
        <a:tabLst/>
        <a:defRPr b="0" baseline="0" cap="none" i="0" spc="0" strike="noStrike" sz="4600" u="none">
          <a:solidFill>
            <a:srgbClr val="EEEEEE"/>
          </a:solidFill>
          <a:uFillTx/>
          <a:latin typeface="Helvetica Neue Bold Condensed"/>
          <a:ea typeface="Helvetica Neue Bold Condensed"/>
          <a:cs typeface="Helvetica Neue Bold Condensed"/>
          <a:sym typeface="Helvetica Neue Bold Condensed"/>
        </a:defRPr>
      </a:lvl4pPr>
      <a:lvl5pPr marL="4064000" marR="0" indent="-812800" algn="l" defTabSz="825500" rtl="0" latinLnBrk="0">
        <a:lnSpc>
          <a:spcPct val="100000"/>
        </a:lnSpc>
        <a:spcBef>
          <a:spcPts val="5900"/>
        </a:spcBef>
        <a:spcAft>
          <a:spcPts val="0"/>
        </a:spcAft>
        <a:buClrTx/>
        <a:buSzPct val="65000"/>
        <a:buFontTx/>
        <a:buBlip>
          <a:blip r:embed="rId3"/>
        </a:buBlip>
        <a:tabLst/>
        <a:defRPr b="0" baseline="0" cap="none" i="0" spc="0" strike="noStrike" sz="4600" u="none">
          <a:solidFill>
            <a:srgbClr val="EEEEEE"/>
          </a:solidFill>
          <a:uFillTx/>
          <a:latin typeface="Helvetica Neue Bold Condensed"/>
          <a:ea typeface="Helvetica Neue Bold Condensed"/>
          <a:cs typeface="Helvetica Neue Bold Condensed"/>
          <a:sym typeface="Helvetica Neue Bold Condensed"/>
        </a:defRPr>
      </a:lvl5pPr>
      <a:lvl6pPr marL="4876800" marR="0" indent="-812800" algn="l" defTabSz="825500" rtl="0" latinLnBrk="0">
        <a:lnSpc>
          <a:spcPct val="100000"/>
        </a:lnSpc>
        <a:spcBef>
          <a:spcPts val="5900"/>
        </a:spcBef>
        <a:spcAft>
          <a:spcPts val="0"/>
        </a:spcAft>
        <a:buClrTx/>
        <a:buSzPct val="65000"/>
        <a:buFontTx/>
        <a:buBlip>
          <a:blip r:embed="rId3"/>
        </a:buBlip>
        <a:tabLst/>
        <a:defRPr b="0" baseline="0" cap="none" i="0" spc="0" strike="noStrike" sz="4600" u="none">
          <a:solidFill>
            <a:srgbClr val="EEEEEE"/>
          </a:solidFill>
          <a:uFillTx/>
          <a:latin typeface="Helvetica Neue Bold Condensed"/>
          <a:ea typeface="Helvetica Neue Bold Condensed"/>
          <a:cs typeface="Helvetica Neue Bold Condensed"/>
          <a:sym typeface="Helvetica Neue Bold Condensed"/>
        </a:defRPr>
      </a:lvl6pPr>
      <a:lvl7pPr marL="5689600" marR="0" indent="-812800" algn="l" defTabSz="825500" rtl="0" latinLnBrk="0">
        <a:lnSpc>
          <a:spcPct val="100000"/>
        </a:lnSpc>
        <a:spcBef>
          <a:spcPts val="5900"/>
        </a:spcBef>
        <a:spcAft>
          <a:spcPts val="0"/>
        </a:spcAft>
        <a:buClrTx/>
        <a:buSzPct val="65000"/>
        <a:buFontTx/>
        <a:buBlip>
          <a:blip r:embed="rId3"/>
        </a:buBlip>
        <a:tabLst/>
        <a:defRPr b="0" baseline="0" cap="none" i="0" spc="0" strike="noStrike" sz="4600" u="none">
          <a:solidFill>
            <a:srgbClr val="EEEEEE"/>
          </a:solidFill>
          <a:uFillTx/>
          <a:latin typeface="Helvetica Neue Bold Condensed"/>
          <a:ea typeface="Helvetica Neue Bold Condensed"/>
          <a:cs typeface="Helvetica Neue Bold Condensed"/>
          <a:sym typeface="Helvetica Neue Bold Condensed"/>
        </a:defRPr>
      </a:lvl7pPr>
      <a:lvl8pPr marL="6502400" marR="0" indent="-812800" algn="l" defTabSz="825500" rtl="0" latinLnBrk="0">
        <a:lnSpc>
          <a:spcPct val="100000"/>
        </a:lnSpc>
        <a:spcBef>
          <a:spcPts val="5900"/>
        </a:spcBef>
        <a:spcAft>
          <a:spcPts val="0"/>
        </a:spcAft>
        <a:buClrTx/>
        <a:buSzPct val="65000"/>
        <a:buFontTx/>
        <a:buBlip>
          <a:blip r:embed="rId3"/>
        </a:buBlip>
        <a:tabLst/>
        <a:defRPr b="0" baseline="0" cap="none" i="0" spc="0" strike="noStrike" sz="4600" u="none">
          <a:solidFill>
            <a:srgbClr val="EEEEEE"/>
          </a:solidFill>
          <a:uFillTx/>
          <a:latin typeface="Helvetica Neue Bold Condensed"/>
          <a:ea typeface="Helvetica Neue Bold Condensed"/>
          <a:cs typeface="Helvetica Neue Bold Condensed"/>
          <a:sym typeface="Helvetica Neue Bold Condensed"/>
        </a:defRPr>
      </a:lvl8pPr>
      <a:lvl9pPr marL="7315200" marR="0" indent="-812800" algn="l" defTabSz="825500" rtl="0" latinLnBrk="0">
        <a:lnSpc>
          <a:spcPct val="100000"/>
        </a:lnSpc>
        <a:spcBef>
          <a:spcPts val="5900"/>
        </a:spcBef>
        <a:spcAft>
          <a:spcPts val="0"/>
        </a:spcAft>
        <a:buClrTx/>
        <a:buSzPct val="65000"/>
        <a:buFontTx/>
        <a:buBlip>
          <a:blip r:embed="rId3"/>
        </a:buBlip>
        <a:tabLst/>
        <a:defRPr b="0" baseline="0" cap="none" i="0" spc="0" strike="noStrike" sz="4600" u="none">
          <a:solidFill>
            <a:srgbClr val="EEEEEE"/>
          </a:solidFill>
          <a:uFillTx/>
          <a:latin typeface="Helvetica Neue Bold Condensed"/>
          <a:ea typeface="Helvetica Neue Bold Condensed"/>
          <a:cs typeface="Helvetica Neue Bold Condensed"/>
          <a:sym typeface="Helvetica Neue Bold Condensed"/>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华文楷体"/>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华文楷体"/>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华文楷体"/>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华文楷体"/>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华文楷体"/>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华文楷体"/>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华文楷体"/>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华文楷体"/>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华文楷体"/>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 Id="rId3" Type="http://schemas.openxmlformats.org/officeDocument/2006/relationships/hyperlink" Target="https://ec2-35-78-249-90.ap-northeast-1.compute.amazonaws.com:80/home/1"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8.png"/><Relationship Id="rId3" Type="http://schemas.openxmlformats.org/officeDocument/2006/relationships/image" Target="../media/image9.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My proposal of Automotive service platform…"/>
          <p:cNvSpPr txBox="1"/>
          <p:nvPr>
            <p:ph type="ctrTitle"/>
          </p:nvPr>
        </p:nvSpPr>
        <p:spPr>
          <a:prstGeom prst="rect">
            <a:avLst/>
          </a:prstGeom>
        </p:spPr>
        <p:txBody>
          <a:bodyPr/>
          <a:lstStyle/>
          <a:p>
            <a:pPr defTabSz="792479">
              <a:defRPr spc="-172" sz="8640"/>
            </a:pPr>
            <a:r>
              <a:t>My proposal of Automotive service platform </a:t>
            </a:r>
          </a:p>
          <a:p>
            <a:pPr defTabSz="792479">
              <a:defRPr spc="-172" sz="8640"/>
            </a:pPr>
            <a:r>
              <a:t>—based on aws cloud solution</a:t>
            </a:r>
          </a:p>
          <a:p>
            <a:pPr defTabSz="792479">
              <a:defRPr spc="-172" sz="8640"/>
            </a:pPr>
            <a:r>
              <a:t> </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One possible architectural solution for building Flask services on AWS would involve the following components:…"/>
          <p:cNvSpPr txBox="1"/>
          <p:nvPr>
            <p:ph type="body" idx="1"/>
          </p:nvPr>
        </p:nvSpPr>
        <p:spPr>
          <a:prstGeom prst="rect">
            <a:avLst/>
          </a:prstGeom>
        </p:spPr>
        <p:txBody>
          <a:bodyPr/>
          <a:lstStyle/>
          <a:p>
            <a:pPr marL="666495" indent="-666495" defTabSz="676909">
              <a:spcBef>
                <a:spcPts val="4800"/>
              </a:spcBef>
              <a:buBlip>
                <a:blip r:embed="rId2"/>
              </a:buBlip>
              <a:defRPr sz="3772"/>
            </a:pPr>
            <a:r>
              <a:t>One possible architectural solution for building Flask services on AWS would involve the following components:</a:t>
            </a:r>
          </a:p>
          <a:p>
            <a:pPr marL="666495" indent="-666495" defTabSz="676909">
              <a:spcBef>
                <a:spcPts val="4800"/>
              </a:spcBef>
              <a:buBlip>
                <a:blip r:embed="rId2"/>
              </a:buBlip>
              <a:defRPr sz="3772"/>
            </a:pPr>
            <a:r>
              <a:t>    Amazon Elastic Container Service (ECS): This service allows you to easily deploy, run, and scale containerized applications on AWS. You can use ECS to deploy your Flask services as Docker containers.</a:t>
            </a:r>
          </a:p>
          <a:p>
            <a:pPr marL="666495" indent="-666495" defTabSz="676909">
              <a:spcBef>
                <a:spcPts val="4800"/>
              </a:spcBef>
              <a:buBlip>
                <a:blip r:embed="rId2"/>
              </a:buBlip>
              <a:defRPr sz="3772"/>
            </a:pPr>
            <a:r>
              <a:t>    Amazon Elastic Container Registry (ECR): This service allows you to store and manage your Docker images in a private registry on AWS. You can use ECR to store your Flask service images and easily deploy them to ECS.</a:t>
            </a:r>
          </a:p>
          <a:p>
            <a:pPr marL="666495" indent="-666495" defTabSz="676909">
              <a:spcBef>
                <a:spcPts val="4800"/>
              </a:spcBef>
              <a:buBlip>
                <a:blip r:embed="rId2"/>
              </a:buBlip>
              <a:defRPr sz="3772"/>
            </a:pPr>
            <a:r>
              <a:t>    AWS CloudFormation: This service allows you to use a simple YAML or JSON file to model and provision, in an automated and secure manner, all the resources needed for your applications across all of your regions and accounts.</a:t>
            </a:r>
          </a:p>
          <a:p>
            <a:pPr marL="666495" indent="-666495" defTabSz="676909">
              <a:spcBef>
                <a:spcPts val="4800"/>
              </a:spcBef>
              <a:buBlip>
                <a:blip r:embed="rId2"/>
              </a:buBlip>
              <a:defRPr sz="3772"/>
            </a:pPr>
            <a:r>
              <a:t>This is one example of an architectural solution for building Flask services on AWS, and there may be other options available depending on the specific requirements of your application.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Amazon Elastic Load Balancer (ELB): This service allows you to distribute incoming traffic across multiple targets, such as ECS tasks or EC2 instances. You can use ELB to balance traffic to your Flask services and ensure high availability.…"/>
          <p:cNvSpPr txBox="1"/>
          <p:nvPr>
            <p:ph type="body" idx="1"/>
          </p:nvPr>
        </p:nvSpPr>
        <p:spPr>
          <a:prstGeom prst="rect">
            <a:avLst/>
          </a:prstGeom>
        </p:spPr>
        <p:txBody>
          <a:bodyPr/>
          <a:lstStyle/>
          <a:p>
            <a:pPr marL="633983" indent="-633983" defTabSz="643889">
              <a:spcBef>
                <a:spcPts val="4600"/>
              </a:spcBef>
              <a:buBlip>
                <a:blip r:embed="rId2"/>
              </a:buBlip>
              <a:defRPr sz="3587"/>
            </a:pPr>
            <a:r>
              <a:t> Amazon Elastic Load Balancer (ELB): This service allows you to distribute incoming traffic across multiple targets, such as ECS tasks or EC2 instances. You can use ELB to balance traffic to your Flask services and ensure high availability.</a:t>
            </a:r>
          </a:p>
          <a:p>
            <a:pPr marL="633983" indent="-633983" defTabSz="643889">
              <a:spcBef>
                <a:spcPts val="4600"/>
              </a:spcBef>
              <a:buBlip>
                <a:blip r:embed="rId2"/>
              </a:buBlip>
              <a:defRPr sz="3587"/>
            </a:pPr>
            <a:r>
              <a:t>    Amazon RDS: This service allows you to easily set up, operate, and scale a relational database in the cloud. You can use RDS to store data for your Flask services, and connect to it using a database connector library such as Flask-SQLAlchemy.</a:t>
            </a:r>
          </a:p>
          <a:p>
            <a:pPr marL="633983" indent="-633983" defTabSz="643889">
              <a:spcBef>
                <a:spcPts val="4600"/>
              </a:spcBef>
              <a:buBlip>
                <a:blip r:embed="rId2"/>
              </a:buBlip>
              <a:defRPr sz="3587"/>
            </a:pPr>
            <a:r>
              <a:t>    Amazon S3: This service allows you to store and retrieve any amount of data, at any time, from anywhere on the web. You can use S3 to store and retrieve files and images used by your Flask services.</a:t>
            </a:r>
          </a:p>
          <a:p>
            <a:pPr marL="633983" indent="-633983" defTabSz="643889">
              <a:spcBef>
                <a:spcPts val="4600"/>
              </a:spcBef>
              <a:buBlip>
                <a:blip r:embed="rId2"/>
              </a:buBlip>
              <a:defRPr sz="3587"/>
            </a:pPr>
            <a:r>
              <a:t>    AWS Identity and Access Management (IAM): This service allows you to manage access to AWS resources. You can use IAM to set up fine-grained access controls for your Flask services and their associated resources, such as ECR images, RDS databases and S3 buckets.</a:t>
            </a:r>
          </a:p>
          <a:p>
            <a:pPr marL="633983" indent="-633983" defTabSz="643889">
              <a:spcBef>
                <a:spcPts val="4600"/>
              </a:spcBef>
              <a:buBlip>
                <a:blip r:embed="rId2"/>
              </a:buBlip>
              <a:defRPr sz="3587"/>
            </a:pPr>
            <a:r>
              <a:t>    Amazon CloudWatch: This service allows you to monitor AWS resources and the applications you run on AWS. You can use CloudWatch to monitor your Flask services, and set up alarms and notifications for specific metrics such as high error rates.</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Monitoring and Analyzing Automotive service…"/>
          <p:cNvSpPr txBox="1"/>
          <p:nvPr>
            <p:ph type="title"/>
          </p:nvPr>
        </p:nvSpPr>
        <p:spPr>
          <a:prstGeom prst="rect">
            <a:avLst/>
          </a:prstGeom>
        </p:spPr>
        <p:txBody>
          <a:bodyPr/>
          <a:lstStyle/>
          <a:p>
            <a:pPr defTabSz="528319">
              <a:defRPr spc="-126" sz="4224"/>
            </a:pPr>
            <a:r>
              <a:t>Monitoring and Analyzing Automotive service</a:t>
            </a:r>
          </a:p>
          <a:p>
            <a:pPr defTabSz="528319">
              <a:defRPr spc="-126" sz="4224"/>
            </a:pPr>
            <a:r>
              <a:t> Application Performance with AWS CloudWatch and X-Ray</a:t>
            </a:r>
          </a:p>
          <a:p>
            <a:pPr defTabSz="528319">
              <a:defRPr spc="-126" sz="4224"/>
            </a:pPr>
          </a:p>
        </p:txBody>
      </p:sp>
      <p:sp>
        <p:nvSpPr>
          <p:cNvPr id="169" name="/home route latency: Average response time across all requests.…"/>
          <p:cNvSpPr txBox="1"/>
          <p:nvPr/>
        </p:nvSpPr>
        <p:spPr>
          <a:xfrm>
            <a:off x="3136463" y="4140200"/>
            <a:ext cx="18999785" cy="66938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3300"/>
            </a:pPr>
            <a:r>
              <a:t>/home route latency: Average response time across all requests.</a:t>
            </a:r>
          </a:p>
          <a:p>
            <a:pPr algn="l">
              <a:defRPr sz="3300"/>
            </a:pPr>
            <a:r>
              <a:t>Request count: Total number of requests to the /home route.</a:t>
            </a:r>
          </a:p>
          <a:p>
            <a:pPr algn="l">
              <a:defRPr sz="3300"/>
            </a:pPr>
            <a:r>
              <a:t>Error count: Total number of errors encountered during requests.</a:t>
            </a:r>
          </a:p>
          <a:p>
            <a:pPr algn="l">
              <a:defRPr sz="3300"/>
            </a:pPr>
            <a:r>
              <a:t>Alarms:</a:t>
            </a:r>
          </a:p>
          <a:p>
            <a:pPr algn="l">
              <a:defRPr sz="3300"/>
            </a:pPr>
          </a:p>
          <a:p>
            <a:pPr algn="l">
              <a:defRPr sz="3300"/>
            </a:pPr>
            <a:r>
              <a:t>Latency Alarm: Triggered when the average latency of the /home route exceeds 2 seconds over a 5-minute period.</a:t>
            </a:r>
          </a:p>
          <a:p>
            <a:pPr algn="l">
              <a:defRPr sz="3300"/>
            </a:pPr>
            <a:r>
              <a:t>Error Rate Alarm: Triggered when the error rate (errors/request) exceeds 1% over a 5-minute period.</a:t>
            </a:r>
          </a:p>
          <a:p>
            <a:pPr algn="l">
              <a:defRPr sz="3300"/>
            </a:pPr>
            <a:r>
              <a:t>Execution Results (Sample Data):</a:t>
            </a:r>
          </a:p>
          <a:p>
            <a:pPr algn="l">
              <a:defRPr sz="3300"/>
            </a:pPr>
          </a:p>
          <a:p>
            <a:pPr algn="l">
              <a:defRPr sz="3300"/>
            </a:pPr>
            <a:r>
              <a:t>Latency: 1.5 seconds (average)</a:t>
            </a:r>
          </a:p>
          <a:p>
            <a:pPr algn="l">
              <a:defRPr sz="3300"/>
            </a:pPr>
            <a:r>
              <a:t>Request count: 10,000 requests (in 1 hour)</a:t>
            </a:r>
          </a:p>
          <a:p>
            <a:pPr algn="l">
              <a:defRPr sz="3300"/>
            </a:pPr>
            <a:r>
              <a:t>Error count: 50 errors (in 1 hour)</a:t>
            </a:r>
          </a:p>
          <a:p>
            <a:pPr algn="l">
              <a:defRPr sz="3300"/>
            </a:pPr>
            <a:r>
              <a:t>No alarms triggered during the test period.</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Monitoring and Analyzing Automotive service…"/>
          <p:cNvSpPr txBox="1"/>
          <p:nvPr>
            <p:ph type="title"/>
          </p:nvPr>
        </p:nvSpPr>
        <p:spPr>
          <a:prstGeom prst="rect">
            <a:avLst/>
          </a:prstGeom>
        </p:spPr>
        <p:txBody>
          <a:bodyPr/>
          <a:lstStyle/>
          <a:p>
            <a:pPr defTabSz="528319">
              <a:defRPr spc="-126" sz="4224"/>
            </a:pPr>
            <a:r>
              <a:t>Monitoring and Analyzing Automotive service</a:t>
            </a:r>
          </a:p>
          <a:p>
            <a:pPr defTabSz="528319">
              <a:defRPr spc="-126" sz="4224"/>
            </a:pPr>
            <a:r>
              <a:t> Application Performance with AWS CloudWatch and X-Ray</a:t>
            </a:r>
          </a:p>
          <a:p>
            <a:pPr defTabSz="528319">
              <a:defRPr spc="-126" sz="4224"/>
            </a:pPr>
          </a:p>
        </p:txBody>
      </p:sp>
      <p:sp>
        <p:nvSpPr>
          <p:cNvPr id="172" name="Request tracing enabled for the /home route using AWS X-Ray.…"/>
          <p:cNvSpPr txBox="1"/>
          <p:nvPr/>
        </p:nvSpPr>
        <p:spPr>
          <a:xfrm>
            <a:off x="2588767" y="4467848"/>
            <a:ext cx="19206465" cy="65947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600"/>
            </a:pPr>
            <a:r>
              <a:t>Request tracing enabled for the /home route using AWS X-Ray.</a:t>
            </a:r>
          </a:p>
          <a:p>
            <a:pPr algn="l">
              <a:defRPr sz="2600"/>
            </a:pPr>
            <a:r>
              <a:t>Service Map: Visual representation of the components and dependencies of the /home route.</a:t>
            </a:r>
          </a:p>
          <a:p>
            <a:pPr algn="l">
              <a:defRPr sz="2600"/>
            </a:pPr>
            <a:r>
              <a:t>Analysis Points:</a:t>
            </a:r>
          </a:p>
          <a:p>
            <a:pPr algn="l">
              <a:defRPr sz="2600"/>
            </a:pPr>
          </a:p>
          <a:p>
            <a:pPr algn="l">
              <a:defRPr sz="2600"/>
            </a:pPr>
            <a:r>
              <a:t>Latency breakdown across different components (e.g., Lambda, DynamoDB, S3).</a:t>
            </a:r>
          </a:p>
          <a:p>
            <a:pPr algn="l">
              <a:defRPr sz="2600"/>
            </a:pPr>
            <a:r>
              <a:t>Error and exception analysis with insights into root causes.</a:t>
            </a:r>
          </a:p>
          <a:p>
            <a:pPr algn="l">
              <a:defRPr sz="2600"/>
            </a:pPr>
            <a:r>
              <a:t>Execution Results (Sample Data):</a:t>
            </a:r>
          </a:p>
          <a:p>
            <a:pPr algn="l">
              <a:defRPr sz="2600"/>
            </a:pPr>
          </a:p>
          <a:p>
            <a:pPr algn="l">
              <a:defRPr sz="2600"/>
            </a:pPr>
            <a:r>
              <a:t>Lambda: 800 ms (average)</a:t>
            </a:r>
          </a:p>
          <a:p>
            <a:pPr algn="l">
              <a:defRPr sz="2600"/>
            </a:pPr>
            <a:r>
              <a:t>DynamoDB: 400 ms (average)</a:t>
            </a:r>
          </a:p>
          <a:p>
            <a:pPr algn="l">
              <a:defRPr sz="2600"/>
            </a:pPr>
            <a:r>
              <a:t>S3: 300 ms (average)</a:t>
            </a:r>
          </a:p>
          <a:p>
            <a:pPr algn="l">
              <a:defRPr sz="2600"/>
            </a:pPr>
            <a:r>
              <a:t>No significant issues or bottlenecks identified.</a:t>
            </a:r>
          </a:p>
          <a:p>
            <a:pPr algn="l">
              <a:defRPr sz="2600"/>
            </a:pPr>
            <a:r>
              <a:t>The sample data provided in the execution results is for illustrative purposes only. </a:t>
            </a:r>
          </a:p>
          <a:p>
            <a:pPr algn="l">
              <a:defRPr sz="2600"/>
            </a:pPr>
            <a:r>
              <a:t>The actual results may vary depending on the application's code and infrastructure, as well as the test conditions. </a:t>
            </a:r>
          </a:p>
          <a:p>
            <a:pPr algn="l">
              <a:defRPr sz="2600"/>
            </a:pPr>
            <a:r>
              <a:t>This presentation demonstrates how to use AWS CloudWatch and X-Ray services to monitor and analyze the performance of the blog application, </a:t>
            </a:r>
          </a:p>
          <a:p>
            <a:pPr algn="l">
              <a:defRPr sz="2600"/>
            </a:pPr>
            <a:r>
              <a:t>with a focus on the /home route.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My Name:…"/>
          <p:cNvSpPr txBox="1"/>
          <p:nvPr>
            <p:ph type="title"/>
          </p:nvPr>
        </p:nvSpPr>
        <p:spPr>
          <a:xfrm>
            <a:off x="2374900" y="977900"/>
            <a:ext cx="19621500" cy="8895468"/>
          </a:xfrm>
          <a:prstGeom prst="rect">
            <a:avLst/>
          </a:prstGeom>
        </p:spPr>
        <p:txBody>
          <a:bodyPr/>
          <a:lstStyle/>
          <a:p>
            <a:pPr defTabSz="718184">
              <a:defRPr spc="-172" sz="5742"/>
            </a:pPr>
            <a:r>
              <a:t>My Name:</a:t>
            </a:r>
          </a:p>
          <a:p>
            <a:pPr defTabSz="718184">
              <a:defRPr spc="-172" sz="5742"/>
            </a:pPr>
            <a:r>
              <a:t>My Project contribution: 100%</a:t>
            </a:r>
          </a:p>
          <a:p>
            <a:pPr defTabSz="718184">
              <a:defRPr spc="-172" sz="5742"/>
            </a:pPr>
          </a:p>
          <a:p>
            <a:pPr defTabSz="718184">
              <a:defRPr spc="-172" sz="5742"/>
            </a:pPr>
            <a:r>
              <a:t>Workload Distribution:</a:t>
            </a:r>
          </a:p>
          <a:p>
            <a:pPr defTabSz="718184">
              <a:defRPr spc="-172" sz="5742"/>
            </a:pPr>
            <a:r>
              <a:t> I design all the project and I finished all the coding works</a:t>
            </a:r>
          </a:p>
          <a:p>
            <a:pPr defTabSz="718184">
              <a:defRPr spc="-172" sz="5742"/>
            </a:pPr>
            <a:br/>
          </a:p>
          <a:p>
            <a:pPr defTabSz="718184">
              <a:defRPr spc="-172" sz="5742"/>
            </a:pPr>
          </a:p>
          <a:p>
            <a:pPr defTabSz="718184">
              <a:defRPr spc="-172" sz="5742"/>
            </a:pP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How I plan to do it"/>
          <p:cNvSpPr txBox="1"/>
          <p:nvPr>
            <p:ph type="title"/>
          </p:nvPr>
        </p:nvSpPr>
        <p:spPr>
          <a:prstGeom prst="rect">
            <a:avLst/>
          </a:prstGeom>
        </p:spPr>
        <p:txBody>
          <a:bodyPr/>
          <a:lstStyle/>
          <a:p>
            <a:pPr/>
            <a:r>
              <a:t>How I plan to do it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User: End-users interact with the blog application through their web browser.…"/>
          <p:cNvSpPr txBox="1"/>
          <p:nvPr>
            <p:ph type="body" idx="1"/>
          </p:nvPr>
        </p:nvSpPr>
        <p:spPr>
          <a:prstGeom prst="rect">
            <a:avLst/>
          </a:prstGeom>
        </p:spPr>
        <p:txBody>
          <a:bodyPr/>
          <a:lstStyle/>
          <a:p>
            <a:pPr marL="707136" indent="-707136" defTabSz="718184">
              <a:spcBef>
                <a:spcPts val="5100"/>
              </a:spcBef>
              <a:buBlip>
                <a:blip r:embed="rId2"/>
              </a:buBlip>
              <a:defRPr sz="4002"/>
            </a:pPr>
            <a:r>
              <a:t>User: End-users interact with the blog application through their web browser.</a:t>
            </a:r>
          </a:p>
          <a:p>
            <a:pPr marL="707136" indent="-707136" defTabSz="718184">
              <a:spcBef>
                <a:spcPts val="5100"/>
              </a:spcBef>
              <a:buBlip>
                <a:blip r:embed="rId2"/>
              </a:buBlip>
              <a:defRPr sz="4002"/>
            </a:pPr>
            <a:r>
              <a:t>API Gateway: Handles incoming HTTP requests and routes them to the appropriate Lambda function.</a:t>
            </a:r>
          </a:p>
          <a:p>
            <a:pPr marL="707136" indent="-707136" defTabSz="718184">
              <a:spcBef>
                <a:spcPts val="5100"/>
              </a:spcBef>
              <a:buBlip>
                <a:blip r:embed="rId2"/>
              </a:buBlip>
              <a:defRPr sz="4002"/>
            </a:pPr>
            <a:r>
              <a:t>AWS Lambda: Executes the blog application's code, which retrieves and processes blog data.</a:t>
            </a:r>
          </a:p>
          <a:p>
            <a:pPr marL="707136" indent="-707136" defTabSz="718184">
              <a:spcBef>
                <a:spcPts val="5100"/>
              </a:spcBef>
              <a:buBlip>
                <a:blip r:embed="rId2"/>
              </a:buBlip>
              <a:defRPr sz="4002"/>
            </a:pPr>
            <a:r>
              <a:t>DynamoDB: Stores the blog data (e.g., title, text).</a:t>
            </a:r>
          </a:p>
          <a:p>
            <a:pPr marL="707136" indent="-707136" defTabSz="718184">
              <a:spcBef>
                <a:spcPts val="5100"/>
              </a:spcBef>
              <a:buBlip>
                <a:blip r:embed="rId2"/>
              </a:buBlip>
              <a:defRPr sz="4002"/>
            </a:pPr>
            <a:r>
              <a:t>Amazon S3: Stores the blog images.</a:t>
            </a:r>
          </a:p>
          <a:p>
            <a:pPr marL="707136" indent="-707136" defTabSz="718184">
              <a:spcBef>
                <a:spcPts val="5100"/>
              </a:spcBef>
              <a:buBlip>
                <a:blip r:embed="rId2"/>
              </a:buBlip>
              <a:defRPr sz="4002"/>
            </a:pPr>
            <a:r>
              <a:t>AWS CloudWatch: Monitors the performance of Lambda functions and API Gateway, collecting logs and metrics.</a:t>
            </a:r>
          </a:p>
          <a:p>
            <a:pPr marL="707136" indent="-707136" defTabSz="718184">
              <a:spcBef>
                <a:spcPts val="5100"/>
              </a:spcBef>
              <a:buBlip>
                <a:blip r:embed="rId2"/>
              </a:buBlip>
              <a:defRPr sz="4002"/>
            </a:pPr>
            <a:r>
              <a:t>AWS X-Ray: Analyzes the performance of Lambda functions and API Gateway by tracing requests and providing insights into latency and errors.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How I design and architecture the structure of the aws solution"/>
          <p:cNvSpPr txBox="1"/>
          <p:nvPr>
            <p:ph type="title"/>
          </p:nvPr>
        </p:nvSpPr>
        <p:spPr>
          <a:prstGeom prst="rect">
            <a:avLst/>
          </a:prstGeom>
        </p:spPr>
        <p:txBody>
          <a:bodyPr/>
          <a:lstStyle/>
          <a:p>
            <a:pPr/>
            <a:r>
              <a:t>How I design and architecture the structure of the aws solution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Select a suitable framework and language:  I choose Flask/ python/aws  ec2/ aws s3/AWS Lambda…"/>
          <p:cNvSpPr txBox="1"/>
          <p:nvPr>
            <p:ph type="body" idx="1"/>
          </p:nvPr>
        </p:nvSpPr>
        <p:spPr>
          <a:prstGeom prst="rect">
            <a:avLst/>
          </a:prstGeom>
        </p:spPr>
        <p:txBody>
          <a:bodyPr/>
          <a:lstStyle/>
          <a:p>
            <a:pPr marL="707136" indent="-707136" defTabSz="718184">
              <a:spcBef>
                <a:spcPts val="5100"/>
              </a:spcBef>
              <a:buBlip>
                <a:blip r:embed="rId2"/>
              </a:buBlip>
              <a:defRPr sz="4002"/>
            </a:pPr>
            <a:r>
              <a:t>Select a suitable framework and language:  I choose Flask/ python/aws  ec2/ aws s3/AWS Lambda</a:t>
            </a:r>
          </a:p>
          <a:p>
            <a:pPr marL="707136" indent="-707136" defTabSz="718184">
              <a:spcBef>
                <a:spcPts val="5100"/>
              </a:spcBef>
              <a:buBlip>
                <a:blip r:embed="rId2"/>
              </a:buBlip>
              <a:defRPr sz="4002"/>
            </a:pPr>
            <a:r>
              <a:t>    Set up the website on Amazon Web Services (AWS): Create an account on AWS and set up the necessary resources, such as an Amazon Elastic Compute Cloud (EC2) instance, an Amazon Simple Storage Service (S3) bucket, and an Amazon RDS database.</a:t>
            </a:r>
          </a:p>
          <a:p>
            <a:pPr marL="707136" indent="-707136" defTabSz="718184">
              <a:spcBef>
                <a:spcPts val="5100"/>
              </a:spcBef>
              <a:buBlip>
                <a:blip r:embed="rId2"/>
              </a:buBlip>
              <a:defRPr sz="4002"/>
            </a:pPr>
            <a:r>
              <a:t>    Install and configure the My website: Install and set up the framework on the EC2 instance, and configure the necessary settings, such as the database connection.</a:t>
            </a:r>
          </a:p>
          <a:p>
            <a:pPr marL="707136" indent="-707136" defTabSz="718184">
              <a:spcBef>
                <a:spcPts val="5100"/>
              </a:spcBef>
              <a:buBlip>
                <a:blip r:embed="rId2"/>
              </a:buBlip>
              <a:defRPr sz="4002"/>
            </a:pPr>
            <a:r>
              <a:t>    Design and develop the website: Use a pre-built theme or create a custom design for the website, and develop the necessary pages, such as the homepage, blog, and contact page.</a:t>
            </a:r>
          </a:p>
          <a:p>
            <a:pPr marL="707136" indent="-707136" defTabSz="718184">
              <a:spcBef>
                <a:spcPts val="5100"/>
              </a:spcBef>
              <a:buBlip>
                <a:blip r:embed="rId2"/>
              </a:buBlip>
              <a:defRPr sz="4002"/>
            </a:pPr>
            <a:r>
              <a:t>    Test and launch the website: Test the website to ensure that it is functioning correctly, and then launch it on the domain name(</a:t>
            </a:r>
            <a:r>
              <a:rPr u="sng">
                <a:hlinkClick r:id="rId3" invalidUrl="" action="" tgtFrame="" tooltip="" history="1" highlightClick="0" endSnd="0"/>
              </a:rPr>
              <a:t>https://ec2-35-78-249-90.ap-northeast-1.compute.amazonaws.com:80/home/1</a:t>
            </a:r>
            <a:r>
              <a:t>)</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5" name="图像" descr="图像"/>
          <p:cNvPicPr>
            <a:picLocks noChangeAspect="1"/>
          </p:cNvPicPr>
          <p:nvPr/>
        </p:nvPicPr>
        <p:blipFill>
          <a:blip r:embed="rId2">
            <a:extLst/>
          </a:blip>
          <a:stretch>
            <a:fillRect/>
          </a:stretch>
        </p:blipFill>
        <p:spPr>
          <a:xfrm>
            <a:off x="2933063" y="1833499"/>
            <a:ext cx="19208505" cy="9151976"/>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Import related library and  init dynamodb and s3"/>
          <p:cNvSpPr txBox="1"/>
          <p:nvPr>
            <p:ph type="title"/>
          </p:nvPr>
        </p:nvSpPr>
        <p:spPr>
          <a:prstGeom prst="rect">
            <a:avLst/>
          </a:prstGeom>
        </p:spPr>
        <p:txBody>
          <a:bodyPr/>
          <a:lstStyle/>
          <a:p>
            <a:pPr/>
            <a:r>
              <a:t>Import related library and  init dynamodb and s3</a:t>
            </a:r>
          </a:p>
        </p:txBody>
      </p:sp>
      <p:pic>
        <p:nvPicPr>
          <p:cNvPr id="158" name="图像" descr="图像"/>
          <p:cNvPicPr>
            <a:picLocks noChangeAspect="1"/>
          </p:cNvPicPr>
          <p:nvPr/>
        </p:nvPicPr>
        <p:blipFill>
          <a:blip r:embed="rId2">
            <a:extLst/>
          </a:blip>
          <a:stretch>
            <a:fillRect/>
          </a:stretch>
        </p:blipFill>
        <p:spPr>
          <a:xfrm>
            <a:off x="1599809" y="4696222"/>
            <a:ext cx="7824341" cy="3607485"/>
          </a:xfrm>
          <a:prstGeom prst="rect">
            <a:avLst/>
          </a:prstGeom>
          <a:ln w="12700">
            <a:miter lim="400000"/>
          </a:ln>
        </p:spPr>
      </p:pic>
      <p:pic>
        <p:nvPicPr>
          <p:cNvPr id="159" name="图像" descr="图像"/>
          <p:cNvPicPr>
            <a:picLocks noChangeAspect="1"/>
          </p:cNvPicPr>
          <p:nvPr/>
        </p:nvPicPr>
        <p:blipFill>
          <a:blip r:embed="rId3">
            <a:extLst/>
          </a:blip>
          <a:stretch>
            <a:fillRect/>
          </a:stretch>
        </p:blipFill>
        <p:spPr>
          <a:xfrm>
            <a:off x="10087828" y="5276486"/>
            <a:ext cx="15142053" cy="2446957"/>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Invoke dynamodb and s3"/>
          <p:cNvSpPr txBox="1"/>
          <p:nvPr>
            <p:ph type="title"/>
          </p:nvPr>
        </p:nvSpPr>
        <p:spPr>
          <a:prstGeom prst="rect">
            <a:avLst/>
          </a:prstGeom>
        </p:spPr>
        <p:txBody>
          <a:bodyPr/>
          <a:lstStyle/>
          <a:p>
            <a:pPr/>
            <a:r>
              <a:t>Invoke dynamodb and s3 </a:t>
            </a:r>
          </a:p>
        </p:txBody>
      </p:sp>
      <p:pic>
        <p:nvPicPr>
          <p:cNvPr id="162" name="图像" descr="图像"/>
          <p:cNvPicPr>
            <a:picLocks noChangeAspect="1"/>
          </p:cNvPicPr>
          <p:nvPr/>
        </p:nvPicPr>
        <p:blipFill>
          <a:blip r:embed="rId2">
            <a:extLst/>
          </a:blip>
          <a:stretch>
            <a:fillRect/>
          </a:stretch>
        </p:blipFill>
        <p:spPr>
          <a:xfrm>
            <a:off x="3030613" y="4140200"/>
            <a:ext cx="14440067" cy="7355834"/>
          </a:xfrm>
          <a:prstGeom prst="rect">
            <a:avLst/>
          </a:prstGeom>
          <a:ln w="12700">
            <a:miter lim="400000"/>
          </a:ln>
        </p:spPr>
      </p:pic>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2.png"/></Relationships>

</file>

<file path=ppt/theme/_rels/theme2.xml.rels><?xml version="1.0" encoding="UTF-8"?>
<Relationships xmlns="http://schemas.openxmlformats.org/package/2006/relationships"><Relationship Id="rId1" Type="http://schemas.openxmlformats.org/officeDocument/2006/relationships/image" Target="../media/image6.png"/></Relationships>

</file>

<file path=ppt/theme/theme1.xml><?xml version="1.0" encoding="utf-8"?>
<a:theme xmlns:a="http://schemas.openxmlformats.org/drawingml/2006/main" xmlns:r="http://schemas.openxmlformats.org/officeDocument/2006/relationships" name="New_Template6">
  <a:themeElements>
    <a:clrScheme name="New_Template6">
      <a:dk1>
        <a:srgbClr val="000000"/>
      </a:dk1>
      <a:lt1>
        <a:srgbClr val="EEEEEE"/>
      </a:lt1>
      <a:dk2>
        <a:srgbClr val="3E4044"/>
      </a:dk2>
      <a:lt2>
        <a:srgbClr val="DCDDE0"/>
      </a:lt2>
      <a:accent1>
        <a:srgbClr val="0AB8BF"/>
      </a:accent1>
      <a:accent2>
        <a:srgbClr val="82B21C"/>
      </a:accent2>
      <a:accent3>
        <a:srgbClr val="E6A629"/>
      </a:accent3>
      <a:accent4>
        <a:srgbClr val="E86F1B"/>
      </a:accent4>
      <a:accent5>
        <a:srgbClr val="C4411D"/>
      </a:accent5>
      <a:accent6>
        <a:srgbClr val="795B8C"/>
      </a:accent6>
      <a:hlink>
        <a:srgbClr val="0000FF"/>
      </a:hlink>
      <a:folHlink>
        <a:srgbClr val="FF00FF"/>
      </a:folHlink>
    </a:clrScheme>
    <a:fontScheme name="New_Template6">
      <a:majorFont>
        <a:latin typeface="华文楷体"/>
        <a:ea typeface="华文楷体"/>
        <a:cs typeface="华文楷体"/>
      </a:majorFont>
      <a:minorFont>
        <a:latin typeface="华文楷体"/>
        <a:ea typeface="华文楷体"/>
        <a:cs typeface="华文楷体"/>
      </a:minorFont>
    </a:fontScheme>
    <a:fmtScheme name="New_Template6">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EEEEEE"/>
            </a:solidFill>
            <a:effectLst>
              <a:outerShdw sx="100000" sy="100000" kx="0" ky="0" algn="b" rotWithShape="0" blurRad="25400" dist="25400" dir="2388334">
                <a:srgbClr val="000000">
                  <a:alpha val="79310"/>
                </a:srgbClr>
              </a:outerShdw>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a:noFill/>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6">
  <a:themeElements>
    <a:clrScheme name="New_Template6">
      <a:dk1>
        <a:srgbClr val="000000"/>
      </a:dk1>
      <a:lt1>
        <a:srgbClr val="FFFFFF"/>
      </a:lt1>
      <a:dk2>
        <a:srgbClr val="3E4044"/>
      </a:dk2>
      <a:lt2>
        <a:srgbClr val="DCDDE0"/>
      </a:lt2>
      <a:accent1>
        <a:srgbClr val="0AB8BF"/>
      </a:accent1>
      <a:accent2>
        <a:srgbClr val="82B21C"/>
      </a:accent2>
      <a:accent3>
        <a:srgbClr val="E6A629"/>
      </a:accent3>
      <a:accent4>
        <a:srgbClr val="E86F1B"/>
      </a:accent4>
      <a:accent5>
        <a:srgbClr val="C4411D"/>
      </a:accent5>
      <a:accent6>
        <a:srgbClr val="795B8C"/>
      </a:accent6>
      <a:hlink>
        <a:srgbClr val="0000FF"/>
      </a:hlink>
      <a:folHlink>
        <a:srgbClr val="FF00FF"/>
      </a:folHlink>
    </a:clrScheme>
    <a:fontScheme name="New_Template6">
      <a:majorFont>
        <a:latin typeface="华文楷体"/>
        <a:ea typeface="华文楷体"/>
        <a:cs typeface="华文楷体"/>
      </a:majorFont>
      <a:minorFont>
        <a:latin typeface="华文楷体"/>
        <a:ea typeface="华文楷体"/>
        <a:cs typeface="华文楷体"/>
      </a:minorFont>
    </a:fontScheme>
    <a:fmtScheme name="New_Template6">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EEEEEE"/>
            </a:solidFill>
            <a:effectLst>
              <a:outerShdw sx="100000" sy="100000" kx="0" ky="0" algn="b" rotWithShape="0" blurRad="25400" dist="25400" dir="2388334">
                <a:srgbClr val="000000">
                  <a:alpha val="79310"/>
                </a:srgbClr>
              </a:outerShdw>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a:noFill/>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